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wmf" ContentType="image/x-wm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4.xml" ContentType="application/vnd.openxmlformats-officedocument.them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8.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61" r:id="rId1"/>
    <p:sldMasterId id="2147483688" r:id="rId2"/>
    <p:sldMasterId id="2147483674" r:id="rId3"/>
    <p:sldMasterId id="2147483703" r:id="rId4"/>
  </p:sldMasterIdLst>
  <p:notesMasterIdLst>
    <p:notesMasterId r:id="rId44"/>
  </p:notesMasterIdLst>
  <p:sldIdLst>
    <p:sldId id="277" r:id="rId5"/>
    <p:sldId id="257" r:id="rId6"/>
    <p:sldId id="2147469508" r:id="rId7"/>
    <p:sldId id="2076137009" r:id="rId8"/>
    <p:sldId id="285" r:id="rId9"/>
    <p:sldId id="262" r:id="rId10"/>
    <p:sldId id="2147469506" r:id="rId11"/>
    <p:sldId id="2147469946" r:id="rId12"/>
    <p:sldId id="2076136799" r:id="rId13"/>
    <p:sldId id="2147469500" r:id="rId14"/>
    <p:sldId id="2147469978" r:id="rId15"/>
    <p:sldId id="2147469834" r:id="rId16"/>
    <p:sldId id="2147469510" r:id="rId17"/>
    <p:sldId id="2147469947" r:id="rId18"/>
    <p:sldId id="2147469971" r:id="rId19"/>
    <p:sldId id="2147469964" r:id="rId20"/>
    <p:sldId id="2147469948" r:id="rId21"/>
    <p:sldId id="2147469949" r:id="rId22"/>
    <p:sldId id="2147469944" r:id="rId23"/>
    <p:sldId id="2147469920" r:id="rId24"/>
    <p:sldId id="2147469972" r:id="rId25"/>
    <p:sldId id="2147469974" r:id="rId26"/>
    <p:sldId id="2147469973" r:id="rId27"/>
    <p:sldId id="2147469967" r:id="rId28"/>
    <p:sldId id="2147469963" r:id="rId29"/>
    <p:sldId id="2147469487" r:id="rId30"/>
    <p:sldId id="2147469504" r:id="rId31"/>
    <p:sldId id="2076138650" r:id="rId32"/>
    <p:sldId id="2147469965" r:id="rId33"/>
    <p:sldId id="2147469968" r:id="rId34"/>
    <p:sldId id="2147469989" r:id="rId35"/>
    <p:sldId id="2147469980" r:id="rId36"/>
    <p:sldId id="2147469986" r:id="rId37"/>
    <p:sldId id="2147469985" r:id="rId38"/>
    <p:sldId id="2147469982" r:id="rId39"/>
    <p:sldId id="2147469966" r:id="rId40"/>
    <p:sldId id="2147469987" r:id="rId41"/>
    <p:sldId id="2147469984" r:id="rId42"/>
    <p:sldId id="263" r:id="rId43"/>
  </p:sldIdLst>
  <p:sldSz cx="12192000" cy="6858000"/>
  <p:notesSz cx="6858000" cy="9144000"/>
  <p:embeddedFontLst>
    <p:embeddedFont>
      <p:font typeface="Calibri" panose="020F0502020204030204" pitchFamily="34" charset="0"/>
      <p:regular r:id="rId45"/>
      <p:bold r:id="rId46"/>
      <p:italic r:id="rId47"/>
      <p:boldItalic r:id="rId48"/>
    </p:embeddedFont>
    <p:embeddedFont>
      <p:font typeface="Calibri Light" panose="020F0302020204030204" pitchFamily="34" charset="0"/>
      <p:regular r:id="rId49"/>
      <p:italic r:id="rId50"/>
    </p:embeddedFont>
    <p:embeddedFont>
      <p:font typeface="Consolas" panose="020B0609020204030204" pitchFamily="49" charset="0"/>
      <p:regular r:id="rId51"/>
      <p:bold r:id="rId52"/>
      <p:italic r:id="rId53"/>
      <p:boldItalic r:id="rId54"/>
    </p:embeddedFont>
    <p:embeddedFont>
      <p:font typeface="Open Sans" panose="020B0606030504020204" pitchFamily="34" charset="0"/>
      <p:regular r:id="rId55"/>
      <p:bold r:id="rId56"/>
      <p:italic r:id="rId57"/>
      <p:boldItalic r:id="rId58"/>
    </p:embeddedFont>
    <p:embeddedFont>
      <p:font typeface="Segoe UI" panose="020B0502040204020203" pitchFamily="34" charset="0"/>
      <p:regular r:id="rId59"/>
      <p:bold r:id="rId60"/>
      <p:italic r:id="rId61"/>
      <p:boldItalic r:id="rId62"/>
    </p:embeddedFont>
    <p:embeddedFont>
      <p:font typeface="Segoe UI Light" panose="020B0502040204020203" pitchFamily="34" charset="0"/>
      <p:regular r:id="rId63"/>
      <p:italic r:id="rId64"/>
    </p:embeddedFont>
    <p:embeddedFont>
      <p:font typeface="Segoe UI Semibold" panose="020B0702040204020203" pitchFamily="34" charset="0"/>
      <p:regular r:id="rId65"/>
      <p:bold r:id="rId66"/>
      <p:italic r:id="rId67"/>
      <p:boldItalic r:id="rId6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CB24C01-3EBD-CE08-BB94-17E5538FF4BE}" name="Beth Massi" initials="BM" userId="S::bethma@microsoft.com::bd08b5aa-02b2-43fc-b15c-eeea7517ad71"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1F1F"/>
    <a:srgbClr val="191919"/>
    <a:srgbClr val="241C40"/>
    <a:srgbClr val="666666"/>
    <a:srgbClr val="1E1E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5C57380-D3DB-499A-88C2-10E0FE2AA666}" v="4183" dt="2022-08-08T17:07:42.9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647"/>
    <p:restoredTop sz="71565" autoAdjust="0"/>
  </p:normalViewPr>
  <p:slideViewPr>
    <p:cSldViewPr snapToGrid="0">
      <p:cViewPr varScale="1">
        <p:scale>
          <a:sx n="79" d="100"/>
          <a:sy n="79" d="100"/>
        </p:scale>
        <p:origin x="150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font" Target="fonts/font11.fntdata"/><Relationship Id="rId63" Type="http://schemas.openxmlformats.org/officeDocument/2006/relationships/font" Target="fonts/font19.fntdata"/><Relationship Id="rId68" Type="http://schemas.openxmlformats.org/officeDocument/2006/relationships/font" Target="fonts/font24.fntdata"/><Relationship Id="rId7" Type="http://schemas.openxmlformats.org/officeDocument/2006/relationships/slide" Target="slides/slide3.xml"/><Relationship Id="rId71"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font" Target="fonts/font22.fntdata"/><Relationship Id="rId7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font" Target="fonts/font5.fntdata"/><Relationship Id="rId57" Type="http://schemas.openxmlformats.org/officeDocument/2006/relationships/font" Target="fonts/font13.fntdata"/><Relationship Id="rId61" Type="http://schemas.openxmlformats.org/officeDocument/2006/relationships/font" Target="fonts/font17.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font" Target="fonts/font21.fntdata"/><Relationship Id="rId73" Type="http://schemas.microsoft.com/office/2016/11/relationships/changesInfo" Target="changesInfos/changesInfo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69"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font" Target="fonts/font7.fntdata"/><Relationship Id="rId72"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font" Target="fonts/font23.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font" Target="fonts/font10.fntdata"/><Relationship Id="rId62" Type="http://schemas.openxmlformats.org/officeDocument/2006/relationships/font" Target="fonts/font18.fntdata"/><Relationship Id="rId70" Type="http://schemas.openxmlformats.org/officeDocument/2006/relationships/viewProps" Target="viewProps.xml"/><Relationship Id="rId75"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th Massi" userId="478c1bcf29534cd8" providerId="LiveId" clId="{F5C57380-D3DB-499A-88C2-10E0FE2AA666}"/>
    <pc:docChg chg="undo redo custSel addSld delSld modSld sldOrd modMainMaster addSection delSection">
      <pc:chgData name="Beth Massi" userId="478c1bcf29534cd8" providerId="LiveId" clId="{F5C57380-D3DB-499A-88C2-10E0FE2AA666}" dt="2022-08-09T23:08:06.459" v="11717" actId="47"/>
      <pc:docMkLst>
        <pc:docMk/>
      </pc:docMkLst>
      <pc:sldChg chg="modSp mod modNotesTx">
        <pc:chgData name="Beth Massi" userId="478c1bcf29534cd8" providerId="LiveId" clId="{F5C57380-D3DB-499A-88C2-10E0FE2AA666}" dt="2022-08-04T20:05:38.252" v="11289" actId="6549"/>
        <pc:sldMkLst>
          <pc:docMk/>
          <pc:sldMk cId="3852120625" sldId="257"/>
        </pc:sldMkLst>
        <pc:spChg chg="mod">
          <ac:chgData name="Beth Massi" userId="478c1bcf29534cd8" providerId="LiveId" clId="{F5C57380-D3DB-499A-88C2-10E0FE2AA666}" dt="2022-07-20T21:29:27.049" v="186" actId="20577"/>
          <ac:spMkLst>
            <pc:docMk/>
            <pc:sldMk cId="3852120625" sldId="257"/>
            <ac:spMk id="2" creationId="{096FE8AF-C54E-8B47-969A-459B511062AA}"/>
          </ac:spMkLst>
        </pc:spChg>
        <pc:spChg chg="mod">
          <ac:chgData name="Beth Massi" userId="478c1bcf29534cd8" providerId="LiveId" clId="{F5C57380-D3DB-499A-88C2-10E0FE2AA666}" dt="2022-08-04T20:05:38.252" v="11289" actId="6549"/>
          <ac:spMkLst>
            <pc:docMk/>
            <pc:sldMk cId="3852120625" sldId="257"/>
            <ac:spMk id="3" creationId="{0783A175-10B8-0B47-A3ED-FDEB68569CA0}"/>
          </ac:spMkLst>
        </pc:spChg>
        <pc:picChg chg="mod">
          <ac:chgData name="Beth Massi" userId="478c1bcf29534cd8" providerId="LiveId" clId="{F5C57380-D3DB-499A-88C2-10E0FE2AA666}" dt="2022-07-26T23:52:18.692" v="4255" actId="1076"/>
          <ac:picMkLst>
            <pc:docMk/>
            <pc:sldMk cId="3852120625" sldId="257"/>
            <ac:picMk id="5" creationId="{89129657-C0FE-8C98-9EAC-350513661AAE}"/>
          </ac:picMkLst>
        </pc:picChg>
      </pc:sldChg>
      <pc:sldChg chg="del">
        <pc:chgData name="Beth Massi" userId="478c1bcf29534cd8" providerId="LiveId" clId="{F5C57380-D3DB-499A-88C2-10E0FE2AA666}" dt="2022-07-25T21:45:31.742" v="2403" actId="47"/>
        <pc:sldMkLst>
          <pc:docMk/>
          <pc:sldMk cId="3351983227" sldId="258"/>
        </pc:sldMkLst>
      </pc:sldChg>
      <pc:sldChg chg="del">
        <pc:chgData name="Beth Massi" userId="478c1bcf29534cd8" providerId="LiveId" clId="{F5C57380-D3DB-499A-88C2-10E0FE2AA666}" dt="2022-07-25T21:45:32.416" v="2404" actId="47"/>
        <pc:sldMkLst>
          <pc:docMk/>
          <pc:sldMk cId="1561872712" sldId="259"/>
        </pc:sldMkLst>
      </pc:sldChg>
      <pc:sldChg chg="del">
        <pc:chgData name="Beth Massi" userId="478c1bcf29534cd8" providerId="LiveId" clId="{F5C57380-D3DB-499A-88C2-10E0FE2AA666}" dt="2022-07-20T22:46:18.226" v="1497" actId="47"/>
        <pc:sldMkLst>
          <pc:docMk/>
          <pc:sldMk cId="1108877457" sldId="260"/>
        </pc:sldMkLst>
      </pc:sldChg>
      <pc:sldChg chg="del">
        <pc:chgData name="Beth Massi" userId="478c1bcf29534cd8" providerId="LiveId" clId="{F5C57380-D3DB-499A-88C2-10E0FE2AA666}" dt="2022-07-20T22:46:19.463" v="1498" actId="47"/>
        <pc:sldMkLst>
          <pc:docMk/>
          <pc:sldMk cId="2668488753" sldId="261"/>
        </pc:sldMkLst>
      </pc:sldChg>
      <pc:sldChg chg="addSp delSp modSp mod ord modAnim modNotesTx">
        <pc:chgData name="Beth Massi" userId="478c1bcf29534cd8" providerId="LiveId" clId="{F5C57380-D3DB-499A-88C2-10E0FE2AA666}" dt="2022-07-27T15:58:55.281" v="4501" actId="20577"/>
        <pc:sldMkLst>
          <pc:docMk/>
          <pc:sldMk cId="4113657981" sldId="262"/>
        </pc:sldMkLst>
        <pc:spChg chg="mod">
          <ac:chgData name="Beth Massi" userId="478c1bcf29534cd8" providerId="LiveId" clId="{F5C57380-D3DB-499A-88C2-10E0FE2AA666}" dt="2022-07-20T21:30:19.849" v="220" actId="20577"/>
          <ac:spMkLst>
            <pc:docMk/>
            <pc:sldMk cId="4113657981" sldId="262"/>
            <ac:spMk id="2" creationId="{E150C0B0-ED21-4048-B32A-4023722F3F50}"/>
          </ac:spMkLst>
        </pc:spChg>
        <pc:spChg chg="mod">
          <ac:chgData name="Beth Massi" userId="478c1bcf29534cd8" providerId="LiveId" clId="{F5C57380-D3DB-499A-88C2-10E0FE2AA666}" dt="2022-07-26T19:16:56.076" v="3569" actId="20577"/>
          <ac:spMkLst>
            <pc:docMk/>
            <pc:sldMk cId="4113657981" sldId="262"/>
            <ac:spMk id="3" creationId="{C7FBA468-3EB7-2947-9916-1F08AD82F950}"/>
          </ac:spMkLst>
        </pc:spChg>
        <pc:spChg chg="add del">
          <ac:chgData name="Beth Massi" userId="478c1bcf29534cd8" providerId="LiveId" clId="{F5C57380-D3DB-499A-88C2-10E0FE2AA666}" dt="2022-07-20T21:32:43.130" v="403" actId="478"/>
          <ac:spMkLst>
            <pc:docMk/>
            <pc:sldMk cId="4113657981" sldId="262"/>
            <ac:spMk id="4" creationId="{E5AF9055-97E6-4C56-3D4D-6D0805D21C39}"/>
          </ac:spMkLst>
        </pc:spChg>
        <pc:spChg chg="add mod">
          <ac:chgData name="Beth Massi" userId="478c1bcf29534cd8" providerId="LiveId" clId="{F5C57380-D3DB-499A-88C2-10E0FE2AA666}" dt="2022-07-27T15:58:55.281" v="4501" actId="20577"/>
          <ac:spMkLst>
            <pc:docMk/>
            <pc:sldMk cId="4113657981" sldId="262"/>
            <ac:spMk id="5" creationId="{3B001743-486E-85C7-982B-37AA086B5AC5}"/>
          </ac:spMkLst>
        </pc:spChg>
      </pc:sldChg>
      <pc:sldChg chg="mod modShow">
        <pc:chgData name="Beth Massi" userId="478c1bcf29534cd8" providerId="LiveId" clId="{F5C57380-D3DB-499A-88C2-10E0FE2AA666}" dt="2022-08-03T03:48:19.457" v="10072" actId="729"/>
        <pc:sldMkLst>
          <pc:docMk/>
          <pc:sldMk cId="1281430713" sldId="264"/>
        </pc:sldMkLst>
      </pc:sldChg>
      <pc:sldChg chg="mod modShow">
        <pc:chgData name="Beth Massi" userId="478c1bcf29534cd8" providerId="LiveId" clId="{F5C57380-D3DB-499A-88C2-10E0FE2AA666}" dt="2022-08-03T03:48:19.457" v="10072" actId="729"/>
        <pc:sldMkLst>
          <pc:docMk/>
          <pc:sldMk cId="2700942184" sldId="265"/>
        </pc:sldMkLst>
      </pc:sldChg>
      <pc:sldChg chg="mod modShow">
        <pc:chgData name="Beth Massi" userId="478c1bcf29534cd8" providerId="LiveId" clId="{F5C57380-D3DB-499A-88C2-10E0FE2AA666}" dt="2022-08-03T03:48:19.457" v="10072" actId="729"/>
        <pc:sldMkLst>
          <pc:docMk/>
          <pc:sldMk cId="714984656" sldId="266"/>
        </pc:sldMkLst>
      </pc:sldChg>
      <pc:sldChg chg="mod modShow">
        <pc:chgData name="Beth Massi" userId="478c1bcf29534cd8" providerId="LiveId" clId="{F5C57380-D3DB-499A-88C2-10E0FE2AA666}" dt="2022-08-03T03:48:19.457" v="10072" actId="729"/>
        <pc:sldMkLst>
          <pc:docMk/>
          <pc:sldMk cId="2762594509" sldId="267"/>
        </pc:sldMkLst>
      </pc:sldChg>
      <pc:sldChg chg="mod modShow">
        <pc:chgData name="Beth Massi" userId="478c1bcf29534cd8" providerId="LiveId" clId="{F5C57380-D3DB-499A-88C2-10E0FE2AA666}" dt="2022-08-03T03:48:19.457" v="10072" actId="729"/>
        <pc:sldMkLst>
          <pc:docMk/>
          <pc:sldMk cId="1716267179" sldId="268"/>
        </pc:sldMkLst>
      </pc:sldChg>
      <pc:sldChg chg="mod modShow">
        <pc:chgData name="Beth Massi" userId="478c1bcf29534cd8" providerId="LiveId" clId="{F5C57380-D3DB-499A-88C2-10E0FE2AA666}" dt="2022-08-03T03:48:19.457" v="10072" actId="729"/>
        <pc:sldMkLst>
          <pc:docMk/>
          <pc:sldMk cId="767973781" sldId="269"/>
        </pc:sldMkLst>
      </pc:sldChg>
      <pc:sldChg chg="mod modShow">
        <pc:chgData name="Beth Massi" userId="478c1bcf29534cd8" providerId="LiveId" clId="{F5C57380-D3DB-499A-88C2-10E0FE2AA666}" dt="2022-08-03T03:48:19.457" v="10072" actId="729"/>
        <pc:sldMkLst>
          <pc:docMk/>
          <pc:sldMk cId="1795166905" sldId="270"/>
        </pc:sldMkLst>
      </pc:sldChg>
      <pc:sldChg chg="mod modShow">
        <pc:chgData name="Beth Massi" userId="478c1bcf29534cd8" providerId="LiveId" clId="{F5C57380-D3DB-499A-88C2-10E0FE2AA666}" dt="2022-08-03T03:48:19.457" v="10072" actId="729"/>
        <pc:sldMkLst>
          <pc:docMk/>
          <pc:sldMk cId="1552505949" sldId="271"/>
        </pc:sldMkLst>
      </pc:sldChg>
      <pc:sldChg chg="mod modShow">
        <pc:chgData name="Beth Massi" userId="478c1bcf29534cd8" providerId="LiveId" clId="{F5C57380-D3DB-499A-88C2-10E0FE2AA666}" dt="2022-08-03T03:48:19.457" v="10072" actId="729"/>
        <pc:sldMkLst>
          <pc:docMk/>
          <pc:sldMk cId="3387637562" sldId="272"/>
        </pc:sldMkLst>
      </pc:sldChg>
      <pc:sldChg chg="mod modShow">
        <pc:chgData name="Beth Massi" userId="478c1bcf29534cd8" providerId="LiveId" clId="{F5C57380-D3DB-499A-88C2-10E0FE2AA666}" dt="2022-08-03T03:48:19.457" v="10072" actId="729"/>
        <pc:sldMkLst>
          <pc:docMk/>
          <pc:sldMk cId="2402201920" sldId="273"/>
        </pc:sldMkLst>
      </pc:sldChg>
      <pc:sldChg chg="mod modShow">
        <pc:chgData name="Beth Massi" userId="478c1bcf29534cd8" providerId="LiveId" clId="{F5C57380-D3DB-499A-88C2-10E0FE2AA666}" dt="2022-08-03T03:48:19.457" v="10072" actId="729"/>
        <pc:sldMkLst>
          <pc:docMk/>
          <pc:sldMk cId="2191142605" sldId="275"/>
        </pc:sldMkLst>
      </pc:sldChg>
      <pc:sldChg chg="mod modShow">
        <pc:chgData name="Beth Massi" userId="478c1bcf29534cd8" providerId="LiveId" clId="{F5C57380-D3DB-499A-88C2-10E0FE2AA666}" dt="2022-08-03T03:48:19.457" v="10072" actId="729"/>
        <pc:sldMkLst>
          <pc:docMk/>
          <pc:sldMk cId="650461553" sldId="276"/>
        </pc:sldMkLst>
      </pc:sldChg>
      <pc:sldChg chg="del">
        <pc:chgData name="Beth Massi" userId="478c1bcf29534cd8" providerId="LiveId" clId="{F5C57380-D3DB-499A-88C2-10E0FE2AA666}" dt="2022-07-25T21:45:32.767" v="2405" actId="47"/>
        <pc:sldMkLst>
          <pc:docMk/>
          <pc:sldMk cId="3042733132" sldId="278"/>
        </pc:sldMkLst>
      </pc:sldChg>
      <pc:sldChg chg="addSp delSp modSp add mod ord modTransition modClrScheme delCm chgLayout modNotesTx">
        <pc:chgData name="Beth Massi" userId="478c1bcf29534cd8" providerId="LiveId" clId="{F5C57380-D3DB-499A-88C2-10E0FE2AA666}" dt="2022-07-25T21:16:34.699" v="2199"/>
        <pc:sldMkLst>
          <pc:docMk/>
          <pc:sldMk cId="4019213906" sldId="285"/>
        </pc:sldMkLst>
        <pc:spChg chg="mod ord">
          <ac:chgData name="Beth Massi" userId="478c1bcf29534cd8" providerId="LiveId" clId="{F5C57380-D3DB-499A-88C2-10E0FE2AA666}" dt="2022-07-20T22:32:17.616" v="1279" actId="120"/>
          <ac:spMkLst>
            <pc:docMk/>
            <pc:sldMk cId="4019213906" sldId="285"/>
            <ac:spMk id="3" creationId="{30F13B51-F721-9420-26BC-DC9484853A12}"/>
          </ac:spMkLst>
        </pc:spChg>
        <pc:spChg chg="add del mod ord">
          <ac:chgData name="Beth Massi" userId="478c1bcf29534cd8" providerId="LiveId" clId="{F5C57380-D3DB-499A-88C2-10E0FE2AA666}" dt="2022-07-20T21:40:04.572" v="564" actId="700"/>
          <ac:spMkLst>
            <pc:docMk/>
            <pc:sldMk cId="4019213906" sldId="285"/>
            <ac:spMk id="4" creationId="{02D856AF-8DC3-EC61-CA57-7946F6E6150E}"/>
          </ac:spMkLst>
        </pc:spChg>
        <pc:spChg chg="mod">
          <ac:chgData name="Beth Massi" userId="478c1bcf29534cd8" providerId="LiveId" clId="{F5C57380-D3DB-499A-88C2-10E0FE2AA666}" dt="2022-07-20T21:46:03.521" v="583" actId="207"/>
          <ac:spMkLst>
            <pc:docMk/>
            <pc:sldMk cId="4019213906" sldId="285"/>
            <ac:spMk id="18" creationId="{4A36FDCD-7E54-523A-DE75-AF3088AD4143}"/>
          </ac:spMkLst>
        </pc:spChg>
        <pc:spChg chg="mod">
          <ac:chgData name="Beth Massi" userId="478c1bcf29534cd8" providerId="LiveId" clId="{F5C57380-D3DB-499A-88C2-10E0FE2AA666}" dt="2022-07-20T21:46:06.596" v="584" actId="207"/>
          <ac:spMkLst>
            <pc:docMk/>
            <pc:sldMk cId="4019213906" sldId="285"/>
            <ac:spMk id="20" creationId="{CA95ED64-B4A9-F107-5656-48824EE231C0}"/>
          </ac:spMkLst>
        </pc:spChg>
        <pc:spChg chg="mod">
          <ac:chgData name="Beth Massi" userId="478c1bcf29534cd8" providerId="LiveId" clId="{F5C57380-D3DB-499A-88C2-10E0FE2AA666}" dt="2022-07-20T21:46:09.221" v="585" actId="207"/>
          <ac:spMkLst>
            <pc:docMk/>
            <pc:sldMk cId="4019213906" sldId="285"/>
            <ac:spMk id="22" creationId="{1F008FF7-C85A-64A7-6614-06D9A9B29619}"/>
          </ac:spMkLst>
        </pc:spChg>
        <pc:spChg chg="mod">
          <ac:chgData name="Beth Massi" userId="478c1bcf29534cd8" providerId="LiveId" clId="{F5C57380-D3DB-499A-88C2-10E0FE2AA666}" dt="2022-07-20T21:45:16.338" v="580" actId="692"/>
          <ac:spMkLst>
            <pc:docMk/>
            <pc:sldMk cId="4019213906" sldId="285"/>
            <ac:spMk id="60" creationId="{40EB80DE-8D1E-7DB0-5B25-EE91C521B61B}"/>
          </ac:spMkLst>
        </pc:spChg>
        <pc:spChg chg="mod">
          <ac:chgData name="Beth Massi" userId="478c1bcf29534cd8" providerId="LiveId" clId="{F5C57380-D3DB-499A-88C2-10E0FE2AA666}" dt="2022-07-20T21:45:33.297" v="581" actId="692"/>
          <ac:spMkLst>
            <pc:docMk/>
            <pc:sldMk cId="4019213906" sldId="285"/>
            <ac:spMk id="94" creationId="{87FD6B01-6C38-042C-9F8B-39E65EA74F6F}"/>
          </ac:spMkLst>
        </pc:spChg>
        <pc:spChg chg="mod">
          <ac:chgData name="Beth Massi" userId="478c1bcf29534cd8" providerId="LiveId" clId="{F5C57380-D3DB-499A-88C2-10E0FE2AA666}" dt="2022-07-20T21:45:33.297" v="581" actId="692"/>
          <ac:spMkLst>
            <pc:docMk/>
            <pc:sldMk cId="4019213906" sldId="285"/>
            <ac:spMk id="95" creationId="{6BEF3F05-8CEA-A1D4-343B-7C6ABA346B40}"/>
          </ac:spMkLst>
        </pc:spChg>
        <pc:spChg chg="mod">
          <ac:chgData name="Beth Massi" userId="478c1bcf29534cd8" providerId="LiveId" clId="{F5C57380-D3DB-499A-88C2-10E0FE2AA666}" dt="2022-07-20T21:45:33.297" v="581" actId="692"/>
          <ac:spMkLst>
            <pc:docMk/>
            <pc:sldMk cId="4019213906" sldId="285"/>
            <ac:spMk id="96" creationId="{3B778458-3F96-DB98-B10D-82299314ED74}"/>
          </ac:spMkLst>
        </pc:spChg>
        <pc:spChg chg="mod">
          <ac:chgData name="Beth Massi" userId="478c1bcf29534cd8" providerId="LiveId" clId="{F5C57380-D3DB-499A-88C2-10E0FE2AA666}" dt="2022-07-20T21:45:33.297" v="581" actId="692"/>
          <ac:spMkLst>
            <pc:docMk/>
            <pc:sldMk cId="4019213906" sldId="285"/>
            <ac:spMk id="97" creationId="{ACA21156-7644-DC57-6BBB-B5DA51F9B105}"/>
          </ac:spMkLst>
        </pc:spChg>
        <pc:cxnChg chg="mod">
          <ac:chgData name="Beth Massi" userId="478c1bcf29534cd8" providerId="LiveId" clId="{F5C57380-D3DB-499A-88C2-10E0FE2AA666}" dt="2022-07-20T21:45:43.168" v="582" actId="692"/>
          <ac:cxnSpMkLst>
            <pc:docMk/>
            <pc:sldMk cId="4019213906" sldId="285"/>
            <ac:cxnSpMk id="29" creationId="{52A6B3F6-51C5-53D3-C236-388E547DD465}"/>
          </ac:cxnSpMkLst>
        </pc:cxnChg>
        <pc:cxnChg chg="mod">
          <ac:chgData name="Beth Massi" userId="478c1bcf29534cd8" providerId="LiveId" clId="{F5C57380-D3DB-499A-88C2-10E0FE2AA666}" dt="2022-07-20T21:45:43.168" v="582" actId="692"/>
          <ac:cxnSpMkLst>
            <pc:docMk/>
            <pc:sldMk cId="4019213906" sldId="285"/>
            <ac:cxnSpMk id="79" creationId="{75DF07CD-D16C-53F4-3C1A-F1B0BAFDD031}"/>
          </ac:cxnSpMkLst>
        </pc:cxnChg>
        <pc:cxnChg chg="mod">
          <ac:chgData name="Beth Massi" userId="478c1bcf29534cd8" providerId="LiveId" clId="{F5C57380-D3DB-499A-88C2-10E0FE2AA666}" dt="2022-07-20T21:45:43.168" v="582" actId="692"/>
          <ac:cxnSpMkLst>
            <pc:docMk/>
            <pc:sldMk cId="4019213906" sldId="285"/>
            <ac:cxnSpMk id="99" creationId="{52057153-CB47-5C20-82F1-7AD84CA3CC82}"/>
          </ac:cxnSpMkLst>
        </pc:cxnChg>
        <pc:cxnChg chg="mod">
          <ac:chgData name="Beth Massi" userId="478c1bcf29534cd8" providerId="LiveId" clId="{F5C57380-D3DB-499A-88C2-10E0FE2AA666}" dt="2022-07-20T21:45:43.168" v="582" actId="692"/>
          <ac:cxnSpMkLst>
            <pc:docMk/>
            <pc:sldMk cId="4019213906" sldId="285"/>
            <ac:cxnSpMk id="102" creationId="{2226CAAB-3470-D740-A158-375D4A2BE0EF}"/>
          </ac:cxnSpMkLst>
        </pc:cxnChg>
      </pc:sldChg>
      <pc:sldChg chg="addSp delSp modSp add del mod delAnim modAnim modNotesTx">
        <pc:chgData name="Beth Massi" userId="478c1bcf29534cd8" providerId="LiveId" clId="{F5C57380-D3DB-499A-88C2-10E0FE2AA666}" dt="2022-08-08T18:43:30.779" v="11712" actId="20577"/>
        <pc:sldMkLst>
          <pc:docMk/>
          <pc:sldMk cId="934637484" sldId="2076136799"/>
        </pc:sldMkLst>
        <pc:spChg chg="del mod">
          <ac:chgData name="Beth Massi" userId="478c1bcf29534cd8" providerId="LiveId" clId="{F5C57380-D3DB-499A-88C2-10E0FE2AA666}" dt="2022-07-28T21:29:38.761" v="5424" actId="478"/>
          <ac:spMkLst>
            <pc:docMk/>
            <pc:sldMk cId="934637484" sldId="2076136799"/>
            <ac:spMk id="2" creationId="{FCA3E1F8-1512-45C8-8533-8E38D2F12835}"/>
          </ac:spMkLst>
        </pc:spChg>
        <pc:spChg chg="add del">
          <ac:chgData name="Beth Massi" userId="478c1bcf29534cd8" providerId="LiveId" clId="{F5C57380-D3DB-499A-88C2-10E0FE2AA666}" dt="2022-07-28T21:36:31.849" v="5433"/>
          <ac:spMkLst>
            <pc:docMk/>
            <pc:sldMk cId="934637484" sldId="2076136799"/>
            <ac:spMk id="4" creationId="{1E7974CA-4FA2-232B-90FF-B42D2120EC16}"/>
          </ac:spMkLst>
        </pc:spChg>
        <pc:spChg chg="add del">
          <ac:chgData name="Beth Massi" userId="478c1bcf29534cd8" providerId="LiveId" clId="{F5C57380-D3DB-499A-88C2-10E0FE2AA666}" dt="2022-07-28T22:12:07.846" v="5503"/>
          <ac:spMkLst>
            <pc:docMk/>
            <pc:sldMk cId="934637484" sldId="2076136799"/>
            <ac:spMk id="7" creationId="{8B344055-9D00-3154-D227-DF25935CE53E}"/>
          </ac:spMkLst>
        </pc:spChg>
        <pc:spChg chg="add del">
          <ac:chgData name="Beth Massi" userId="478c1bcf29534cd8" providerId="LiveId" clId="{F5C57380-D3DB-499A-88C2-10E0FE2AA666}" dt="2022-07-28T22:12:35.689" v="5508"/>
          <ac:spMkLst>
            <pc:docMk/>
            <pc:sldMk cId="934637484" sldId="2076136799"/>
            <ac:spMk id="10" creationId="{D6F85AE0-797D-7721-7AC5-26E248DC2195}"/>
          </ac:spMkLst>
        </pc:spChg>
        <pc:spChg chg="add del">
          <ac:chgData name="Beth Massi" userId="478c1bcf29534cd8" providerId="LiveId" clId="{F5C57380-D3DB-499A-88C2-10E0FE2AA666}" dt="2022-07-28T22:12:58.012" v="5513"/>
          <ac:spMkLst>
            <pc:docMk/>
            <pc:sldMk cId="934637484" sldId="2076136799"/>
            <ac:spMk id="20" creationId="{590B0923-2F71-E7C1-917E-F5B732F9B67F}"/>
          </ac:spMkLst>
        </pc:spChg>
        <pc:grpChg chg="add del mod">
          <ac:chgData name="Beth Massi" userId="478c1bcf29534cd8" providerId="LiveId" clId="{F5C57380-D3DB-499A-88C2-10E0FE2AA666}" dt="2022-07-28T22:19:45.273" v="5610" actId="165"/>
          <ac:grpSpMkLst>
            <pc:docMk/>
            <pc:sldMk cId="934637484" sldId="2076136799"/>
            <ac:grpSpMk id="22" creationId="{20DC4B11-F6D2-B011-E1E0-9E148B27B055}"/>
          </ac:grpSpMkLst>
        </pc:grpChg>
        <pc:grpChg chg="add mod">
          <ac:chgData name="Beth Massi" userId="478c1bcf29534cd8" providerId="LiveId" clId="{F5C57380-D3DB-499A-88C2-10E0FE2AA666}" dt="2022-07-28T22:44:04.183" v="6242" actId="1076"/>
          <ac:grpSpMkLst>
            <pc:docMk/>
            <pc:sldMk cId="934637484" sldId="2076136799"/>
            <ac:grpSpMk id="31" creationId="{97AE1BCC-7EA4-D239-FC4B-EE81EDBA874D}"/>
          </ac:grpSpMkLst>
        </pc:grpChg>
        <pc:picChg chg="mod">
          <ac:chgData name="Beth Massi" userId="478c1bcf29534cd8" providerId="LiveId" clId="{F5C57380-D3DB-499A-88C2-10E0FE2AA666}" dt="2022-07-28T22:44:04.183" v="6242" actId="1076"/>
          <ac:picMkLst>
            <pc:docMk/>
            <pc:sldMk cId="934637484" sldId="2076136799"/>
            <ac:picMk id="3" creationId="{ED3AD50E-1057-4D2D-B891-D47FD5A4C5D1}"/>
          </ac:picMkLst>
        </pc:picChg>
        <pc:picChg chg="del">
          <ac:chgData name="Beth Massi" userId="478c1bcf29534cd8" providerId="LiveId" clId="{F5C57380-D3DB-499A-88C2-10E0FE2AA666}" dt="2022-07-28T21:28:55.558" v="5423" actId="478"/>
          <ac:picMkLst>
            <pc:docMk/>
            <pc:sldMk cId="934637484" sldId="2076136799"/>
            <ac:picMk id="5" creationId="{12E3532D-85C5-45F0-9D98-BFAFFC74629D}"/>
          </ac:picMkLst>
        </pc:picChg>
        <pc:picChg chg="add mod">
          <ac:chgData name="Beth Massi" userId="478c1bcf29534cd8" providerId="LiveId" clId="{F5C57380-D3DB-499A-88C2-10E0FE2AA666}" dt="2022-07-28T22:44:04.183" v="6242" actId="1076"/>
          <ac:picMkLst>
            <pc:docMk/>
            <pc:sldMk cId="934637484" sldId="2076136799"/>
            <ac:picMk id="6" creationId="{5C252965-49D6-1ED6-8E4E-F07B101C2DED}"/>
          </ac:picMkLst>
        </pc:picChg>
        <pc:picChg chg="add mod">
          <ac:chgData name="Beth Massi" userId="478c1bcf29534cd8" providerId="LiveId" clId="{F5C57380-D3DB-499A-88C2-10E0FE2AA666}" dt="2022-07-28T22:44:04.183" v="6242" actId="1076"/>
          <ac:picMkLst>
            <pc:docMk/>
            <pc:sldMk cId="934637484" sldId="2076136799"/>
            <ac:picMk id="8" creationId="{C076B870-4EDE-BD86-4282-1F7FA6A0669E}"/>
          </ac:picMkLst>
        </pc:picChg>
        <pc:picChg chg="del mod">
          <ac:chgData name="Beth Massi" userId="478c1bcf29534cd8" providerId="LiveId" clId="{F5C57380-D3DB-499A-88C2-10E0FE2AA666}" dt="2022-07-28T22:09:11.147" v="5473" actId="478"/>
          <ac:picMkLst>
            <pc:docMk/>
            <pc:sldMk cId="934637484" sldId="2076136799"/>
            <ac:picMk id="9" creationId="{119C166C-08F3-4707-882F-D220B27AEA84}"/>
          </ac:picMkLst>
        </pc:picChg>
        <pc:picChg chg="mod">
          <ac:chgData name="Beth Massi" userId="478c1bcf29534cd8" providerId="LiveId" clId="{F5C57380-D3DB-499A-88C2-10E0FE2AA666}" dt="2022-07-28T22:44:04.183" v="6242" actId="1076"/>
          <ac:picMkLst>
            <pc:docMk/>
            <pc:sldMk cId="934637484" sldId="2076136799"/>
            <ac:picMk id="11" creationId="{B4DD53F2-884E-4A29-98E3-79774B32C1B8}"/>
          </ac:picMkLst>
        </pc:picChg>
        <pc:picChg chg="mod">
          <ac:chgData name="Beth Massi" userId="478c1bcf29534cd8" providerId="LiveId" clId="{F5C57380-D3DB-499A-88C2-10E0FE2AA666}" dt="2022-07-28T22:44:04.183" v="6242" actId="1076"/>
          <ac:picMkLst>
            <pc:docMk/>
            <pc:sldMk cId="934637484" sldId="2076136799"/>
            <ac:picMk id="12" creationId="{23EAC789-90E9-42B6-9A72-108E2E9C99B4}"/>
          </ac:picMkLst>
        </pc:picChg>
        <pc:picChg chg="mod">
          <ac:chgData name="Beth Massi" userId="478c1bcf29534cd8" providerId="LiveId" clId="{F5C57380-D3DB-499A-88C2-10E0FE2AA666}" dt="2022-07-28T22:44:04.183" v="6242" actId="1076"/>
          <ac:picMkLst>
            <pc:docMk/>
            <pc:sldMk cId="934637484" sldId="2076136799"/>
            <ac:picMk id="13" creationId="{CD71DC4E-719A-4F1E-AB09-2F07055B83BB}"/>
          </ac:picMkLst>
        </pc:picChg>
        <pc:picChg chg="mod">
          <ac:chgData name="Beth Massi" userId="478c1bcf29534cd8" providerId="LiveId" clId="{F5C57380-D3DB-499A-88C2-10E0FE2AA666}" dt="2022-07-28T22:44:04.183" v="6242" actId="1076"/>
          <ac:picMkLst>
            <pc:docMk/>
            <pc:sldMk cId="934637484" sldId="2076136799"/>
            <ac:picMk id="14" creationId="{7C263FF5-821B-4E48-B9A1-603B6711ED41}"/>
          </ac:picMkLst>
        </pc:picChg>
        <pc:picChg chg="mod">
          <ac:chgData name="Beth Massi" userId="478c1bcf29534cd8" providerId="LiveId" clId="{F5C57380-D3DB-499A-88C2-10E0FE2AA666}" dt="2022-07-28T22:44:04.183" v="6242" actId="1076"/>
          <ac:picMkLst>
            <pc:docMk/>
            <pc:sldMk cId="934637484" sldId="2076136799"/>
            <ac:picMk id="15" creationId="{F54964FD-02F8-4824-8DF2-1F101A0E13C2}"/>
          </ac:picMkLst>
        </pc:picChg>
        <pc:picChg chg="mod">
          <ac:chgData name="Beth Massi" userId="478c1bcf29534cd8" providerId="LiveId" clId="{F5C57380-D3DB-499A-88C2-10E0FE2AA666}" dt="2022-07-28T22:44:04.183" v="6242" actId="1076"/>
          <ac:picMkLst>
            <pc:docMk/>
            <pc:sldMk cId="934637484" sldId="2076136799"/>
            <ac:picMk id="16" creationId="{C4DC79DA-D8D5-4EE7-9FFA-A48B6EAFC662}"/>
          </ac:picMkLst>
        </pc:picChg>
        <pc:picChg chg="mod">
          <ac:chgData name="Beth Massi" userId="478c1bcf29534cd8" providerId="LiveId" clId="{F5C57380-D3DB-499A-88C2-10E0FE2AA666}" dt="2022-07-28T22:44:04.183" v="6242" actId="1076"/>
          <ac:picMkLst>
            <pc:docMk/>
            <pc:sldMk cId="934637484" sldId="2076136799"/>
            <ac:picMk id="17" creationId="{E3285808-A8AC-44AB-A5FB-C837965F8635}"/>
          </ac:picMkLst>
        </pc:picChg>
        <pc:picChg chg="add mod">
          <ac:chgData name="Beth Massi" userId="478c1bcf29534cd8" providerId="LiveId" clId="{F5C57380-D3DB-499A-88C2-10E0FE2AA666}" dt="2022-07-28T22:44:04.183" v="6242" actId="1076"/>
          <ac:picMkLst>
            <pc:docMk/>
            <pc:sldMk cId="934637484" sldId="2076136799"/>
            <ac:picMk id="18" creationId="{EE3C069B-25BA-7096-AF12-49B9ED33A2EB}"/>
          </ac:picMkLst>
        </pc:picChg>
        <pc:picChg chg="mod">
          <ac:chgData name="Beth Massi" userId="478c1bcf29534cd8" providerId="LiveId" clId="{F5C57380-D3DB-499A-88C2-10E0FE2AA666}" dt="2022-07-28T22:44:04.183" v="6242" actId="1076"/>
          <ac:picMkLst>
            <pc:docMk/>
            <pc:sldMk cId="934637484" sldId="2076136799"/>
            <ac:picMk id="19" creationId="{87D00F02-2F59-4460-9890-A97B0F8B565D}"/>
          </ac:picMkLst>
        </pc:picChg>
        <pc:picChg chg="add mod">
          <ac:chgData name="Beth Massi" userId="478c1bcf29534cd8" providerId="LiveId" clId="{F5C57380-D3DB-499A-88C2-10E0FE2AA666}" dt="2022-07-28T22:44:04.183" v="6242" actId="1076"/>
          <ac:picMkLst>
            <pc:docMk/>
            <pc:sldMk cId="934637484" sldId="2076136799"/>
            <ac:picMk id="21" creationId="{95C6B989-A690-E7A1-5DF0-D036728CE13C}"/>
          </ac:picMkLst>
        </pc:picChg>
        <pc:picChg chg="mod">
          <ac:chgData name="Beth Massi" userId="478c1bcf29534cd8" providerId="LiveId" clId="{F5C57380-D3DB-499A-88C2-10E0FE2AA666}" dt="2022-07-28T22:44:04.183" v="6242" actId="1076"/>
          <ac:picMkLst>
            <pc:docMk/>
            <pc:sldMk cId="934637484" sldId="2076136799"/>
            <ac:picMk id="23" creationId="{E33F16A3-A862-40C1-A32D-01AA12D7DCB9}"/>
          </ac:picMkLst>
        </pc:picChg>
        <pc:picChg chg="add del mod topLvl">
          <ac:chgData name="Beth Massi" userId="478c1bcf29534cd8" providerId="LiveId" clId="{F5C57380-D3DB-499A-88C2-10E0FE2AA666}" dt="2022-07-28T22:19:53.202" v="5613" actId="478"/>
          <ac:picMkLst>
            <pc:docMk/>
            <pc:sldMk cId="934637484" sldId="2076136799"/>
            <ac:picMk id="24" creationId="{30E62AD6-FD48-E6CC-5632-2EB632065D00}"/>
          </ac:picMkLst>
        </pc:picChg>
        <pc:picChg chg="mod">
          <ac:chgData name="Beth Massi" userId="478c1bcf29534cd8" providerId="LiveId" clId="{F5C57380-D3DB-499A-88C2-10E0FE2AA666}" dt="2022-07-28T22:44:04.183" v="6242" actId="1076"/>
          <ac:picMkLst>
            <pc:docMk/>
            <pc:sldMk cId="934637484" sldId="2076136799"/>
            <ac:picMk id="25" creationId="{79055608-64F5-41F1-A575-772C1FA74BD7}"/>
          </ac:picMkLst>
        </pc:picChg>
        <pc:picChg chg="add del mod topLvl modCrop">
          <ac:chgData name="Beth Massi" userId="478c1bcf29534cd8" providerId="LiveId" clId="{F5C57380-D3DB-499A-88C2-10E0FE2AA666}" dt="2022-07-28T22:44:04.183" v="6242" actId="1076"/>
          <ac:picMkLst>
            <pc:docMk/>
            <pc:sldMk cId="934637484" sldId="2076136799"/>
            <ac:picMk id="26" creationId="{DE74DAC8-9AAF-13B3-3FE1-9ABCD981596B}"/>
          </ac:picMkLst>
        </pc:picChg>
        <pc:picChg chg="mod">
          <ac:chgData name="Beth Massi" userId="478c1bcf29534cd8" providerId="LiveId" clId="{F5C57380-D3DB-499A-88C2-10E0FE2AA666}" dt="2022-07-28T22:44:04.183" v="6242" actId="1076"/>
          <ac:picMkLst>
            <pc:docMk/>
            <pc:sldMk cId="934637484" sldId="2076136799"/>
            <ac:picMk id="27" creationId="{79B91DE0-D7F2-43CA-A8C0-DF9761692CDD}"/>
          </ac:picMkLst>
        </pc:picChg>
        <pc:picChg chg="mod">
          <ac:chgData name="Beth Massi" userId="478c1bcf29534cd8" providerId="LiveId" clId="{F5C57380-D3DB-499A-88C2-10E0FE2AA666}" dt="2022-07-28T22:44:04.183" v="6242" actId="1076"/>
          <ac:picMkLst>
            <pc:docMk/>
            <pc:sldMk cId="934637484" sldId="2076136799"/>
            <ac:picMk id="28" creationId="{E81773EF-DDB4-4BBA-B911-F613E9799E39}"/>
          </ac:picMkLst>
        </pc:picChg>
        <pc:picChg chg="mod">
          <ac:chgData name="Beth Massi" userId="478c1bcf29534cd8" providerId="LiveId" clId="{F5C57380-D3DB-499A-88C2-10E0FE2AA666}" dt="2022-07-28T22:44:04.183" v="6242" actId="1076"/>
          <ac:picMkLst>
            <pc:docMk/>
            <pc:sldMk cId="934637484" sldId="2076136799"/>
            <ac:picMk id="29" creationId="{A30C1C2E-761C-40CB-A87C-41D881151EA5}"/>
          </ac:picMkLst>
        </pc:picChg>
        <pc:picChg chg="del">
          <ac:chgData name="Beth Massi" userId="478c1bcf29534cd8" providerId="LiveId" clId="{F5C57380-D3DB-499A-88C2-10E0FE2AA666}" dt="2022-07-28T21:28:54.668" v="5422" actId="478"/>
          <ac:picMkLst>
            <pc:docMk/>
            <pc:sldMk cId="934637484" sldId="2076136799"/>
            <ac:picMk id="30" creationId="{993260CB-B93B-4C90-9DDB-8330CCC5AD39}"/>
          </ac:picMkLst>
        </pc:picChg>
        <pc:picChg chg="mod">
          <ac:chgData name="Beth Massi" userId="478c1bcf29534cd8" providerId="LiveId" clId="{F5C57380-D3DB-499A-88C2-10E0FE2AA666}" dt="2022-07-28T22:44:04.183" v="6242" actId="1076"/>
          <ac:picMkLst>
            <pc:docMk/>
            <pc:sldMk cId="934637484" sldId="2076136799"/>
            <ac:picMk id="32" creationId="{2095CE63-E519-4BFF-9E67-5C7A548AE0F6}"/>
          </ac:picMkLst>
        </pc:picChg>
        <pc:picChg chg="mod">
          <ac:chgData name="Beth Massi" userId="478c1bcf29534cd8" providerId="LiveId" clId="{F5C57380-D3DB-499A-88C2-10E0FE2AA666}" dt="2022-07-28T22:44:04.183" v="6242" actId="1076"/>
          <ac:picMkLst>
            <pc:docMk/>
            <pc:sldMk cId="934637484" sldId="2076136799"/>
            <ac:picMk id="34" creationId="{E5645179-39D1-4233-A182-63E3F5974732}"/>
          </ac:picMkLst>
        </pc:picChg>
        <pc:picChg chg="mod">
          <ac:chgData name="Beth Massi" userId="478c1bcf29534cd8" providerId="LiveId" clId="{F5C57380-D3DB-499A-88C2-10E0FE2AA666}" dt="2022-07-28T22:44:04.183" v="6242" actId="1076"/>
          <ac:picMkLst>
            <pc:docMk/>
            <pc:sldMk cId="934637484" sldId="2076136799"/>
            <ac:picMk id="41" creationId="{5A073E70-2751-49AC-B029-BCC4A9361CD1}"/>
          </ac:picMkLst>
        </pc:picChg>
        <pc:picChg chg="mod">
          <ac:chgData name="Beth Massi" userId="478c1bcf29534cd8" providerId="LiveId" clId="{F5C57380-D3DB-499A-88C2-10E0FE2AA666}" dt="2022-07-28T22:44:04.183" v="6242" actId="1076"/>
          <ac:picMkLst>
            <pc:docMk/>
            <pc:sldMk cId="934637484" sldId="2076136799"/>
            <ac:picMk id="50" creationId="{FC405F54-B55D-44EB-8F29-98E23753D003}"/>
          </ac:picMkLst>
        </pc:picChg>
        <pc:picChg chg="mod">
          <ac:chgData name="Beth Massi" userId="478c1bcf29534cd8" providerId="LiveId" clId="{F5C57380-D3DB-499A-88C2-10E0FE2AA666}" dt="2022-07-28T22:44:04.183" v="6242" actId="1076"/>
          <ac:picMkLst>
            <pc:docMk/>
            <pc:sldMk cId="934637484" sldId="2076136799"/>
            <ac:picMk id="52" creationId="{48AA45DA-81CC-47F9-B65A-53C78995D90E}"/>
          </ac:picMkLst>
        </pc:picChg>
        <pc:picChg chg="mod">
          <ac:chgData name="Beth Massi" userId="478c1bcf29534cd8" providerId="LiveId" clId="{F5C57380-D3DB-499A-88C2-10E0FE2AA666}" dt="2022-07-28T22:44:04.183" v="6242" actId="1076"/>
          <ac:picMkLst>
            <pc:docMk/>
            <pc:sldMk cId="934637484" sldId="2076136799"/>
            <ac:picMk id="58" creationId="{CEE1DD6D-9D16-492F-9D31-8771B900EDFF}"/>
          </ac:picMkLst>
        </pc:picChg>
        <pc:picChg chg="mod">
          <ac:chgData name="Beth Massi" userId="478c1bcf29534cd8" providerId="LiveId" clId="{F5C57380-D3DB-499A-88C2-10E0FE2AA666}" dt="2022-07-28T22:44:04.183" v="6242" actId="1076"/>
          <ac:picMkLst>
            <pc:docMk/>
            <pc:sldMk cId="934637484" sldId="2076136799"/>
            <ac:picMk id="1030" creationId="{14CC66BC-7B41-4074-9BE4-C9984BF467EA}"/>
          </ac:picMkLst>
        </pc:picChg>
        <pc:picChg chg="add mod">
          <ac:chgData name="Beth Massi" userId="478c1bcf29534cd8" providerId="LiveId" clId="{F5C57380-D3DB-499A-88C2-10E0FE2AA666}" dt="2022-07-28T22:44:04.183" v="6242" actId="1076"/>
          <ac:picMkLst>
            <pc:docMk/>
            <pc:sldMk cId="934637484" sldId="2076136799"/>
            <ac:picMk id="6146" creationId="{2C35E8E1-BEDC-31D1-D880-D1FE019EF952}"/>
          </ac:picMkLst>
        </pc:picChg>
        <pc:picChg chg="add mod">
          <ac:chgData name="Beth Massi" userId="478c1bcf29534cd8" providerId="LiveId" clId="{F5C57380-D3DB-499A-88C2-10E0FE2AA666}" dt="2022-07-28T22:44:04.183" v="6242" actId="1076"/>
          <ac:picMkLst>
            <pc:docMk/>
            <pc:sldMk cId="934637484" sldId="2076136799"/>
            <ac:picMk id="6150" creationId="{32A2CDB5-6A9D-9AF6-D921-1F3CADAE4118}"/>
          </ac:picMkLst>
        </pc:picChg>
        <pc:picChg chg="add mod">
          <ac:chgData name="Beth Massi" userId="478c1bcf29534cd8" providerId="LiveId" clId="{F5C57380-D3DB-499A-88C2-10E0FE2AA666}" dt="2022-07-28T22:44:04.183" v="6242" actId="1076"/>
          <ac:picMkLst>
            <pc:docMk/>
            <pc:sldMk cId="934637484" sldId="2076136799"/>
            <ac:picMk id="6152" creationId="{2A66F3DC-37BA-B888-8A33-0D23105ADDA1}"/>
          </ac:picMkLst>
        </pc:picChg>
        <pc:picChg chg="add mod">
          <ac:chgData name="Beth Massi" userId="478c1bcf29534cd8" providerId="LiveId" clId="{F5C57380-D3DB-499A-88C2-10E0FE2AA666}" dt="2022-07-28T22:44:04.183" v="6242" actId="1076"/>
          <ac:picMkLst>
            <pc:docMk/>
            <pc:sldMk cId="934637484" sldId="2076136799"/>
            <ac:picMk id="6154" creationId="{88B60B43-D477-8705-0B45-7C59D95EB1A9}"/>
          </ac:picMkLst>
        </pc:picChg>
        <pc:picChg chg="add mod">
          <ac:chgData name="Beth Massi" userId="478c1bcf29534cd8" providerId="LiveId" clId="{F5C57380-D3DB-499A-88C2-10E0FE2AA666}" dt="2022-07-28T22:44:04.183" v="6242" actId="1076"/>
          <ac:picMkLst>
            <pc:docMk/>
            <pc:sldMk cId="934637484" sldId="2076136799"/>
            <ac:picMk id="6156" creationId="{B5351693-4329-E88A-D868-51A6750F5138}"/>
          </ac:picMkLst>
        </pc:picChg>
        <pc:picChg chg="add mod">
          <ac:chgData name="Beth Massi" userId="478c1bcf29534cd8" providerId="LiveId" clId="{F5C57380-D3DB-499A-88C2-10E0FE2AA666}" dt="2022-07-28T22:44:04.183" v="6242" actId="1076"/>
          <ac:picMkLst>
            <pc:docMk/>
            <pc:sldMk cId="934637484" sldId="2076136799"/>
            <ac:picMk id="6158" creationId="{44680314-806E-7270-0FA8-FDAAE67B38F8}"/>
          </ac:picMkLst>
        </pc:picChg>
        <pc:picChg chg="add mod">
          <ac:chgData name="Beth Massi" userId="478c1bcf29534cd8" providerId="LiveId" clId="{F5C57380-D3DB-499A-88C2-10E0FE2AA666}" dt="2022-07-28T22:44:04.183" v="6242" actId="1076"/>
          <ac:picMkLst>
            <pc:docMk/>
            <pc:sldMk cId="934637484" sldId="2076136799"/>
            <ac:picMk id="6160" creationId="{205A49F3-39E9-B438-7DAF-E60CC760956B}"/>
          </ac:picMkLst>
        </pc:picChg>
        <pc:picChg chg="add mod">
          <ac:chgData name="Beth Massi" userId="478c1bcf29534cd8" providerId="LiveId" clId="{F5C57380-D3DB-499A-88C2-10E0FE2AA666}" dt="2022-07-28T22:44:04.183" v="6242" actId="1076"/>
          <ac:picMkLst>
            <pc:docMk/>
            <pc:sldMk cId="934637484" sldId="2076136799"/>
            <ac:picMk id="6168" creationId="{24EE5CE7-6C03-3E53-2816-1A8F9BB260EA}"/>
          </ac:picMkLst>
        </pc:picChg>
        <pc:picChg chg="add mod">
          <ac:chgData name="Beth Massi" userId="478c1bcf29534cd8" providerId="LiveId" clId="{F5C57380-D3DB-499A-88C2-10E0FE2AA666}" dt="2022-07-28T22:44:04.183" v="6242" actId="1076"/>
          <ac:picMkLst>
            <pc:docMk/>
            <pc:sldMk cId="934637484" sldId="2076136799"/>
            <ac:picMk id="6170" creationId="{AA524805-40EE-5FE4-6583-83275E42AD44}"/>
          </ac:picMkLst>
        </pc:picChg>
        <pc:picChg chg="add mod">
          <ac:chgData name="Beth Massi" userId="478c1bcf29534cd8" providerId="LiveId" clId="{F5C57380-D3DB-499A-88C2-10E0FE2AA666}" dt="2022-07-28T22:44:04.183" v="6242" actId="1076"/>
          <ac:picMkLst>
            <pc:docMk/>
            <pc:sldMk cId="934637484" sldId="2076136799"/>
            <ac:picMk id="6172" creationId="{0489B009-4DAE-4E0A-14C6-274AD595F70F}"/>
          </ac:picMkLst>
        </pc:picChg>
        <pc:picChg chg="add del mod">
          <ac:chgData name="Beth Massi" userId="478c1bcf29534cd8" providerId="LiveId" clId="{F5C57380-D3DB-499A-88C2-10E0FE2AA666}" dt="2022-07-28T22:44:06.245" v="6243" actId="478"/>
          <ac:picMkLst>
            <pc:docMk/>
            <pc:sldMk cId="934637484" sldId="2076136799"/>
            <ac:picMk id="6174" creationId="{2BE8BA22-D714-CCB5-F7E2-EC1C25FF6011}"/>
          </ac:picMkLst>
        </pc:picChg>
      </pc:sldChg>
      <pc:sldChg chg="addSp delSp modSp add mod modClrScheme modAnim chgLayout modNotesTx">
        <pc:chgData name="Beth Massi" userId="478c1bcf29534cd8" providerId="LiveId" clId="{F5C57380-D3DB-499A-88C2-10E0FE2AA666}" dt="2022-08-08T18:47:12.203" v="11715" actId="207"/>
        <pc:sldMkLst>
          <pc:docMk/>
          <pc:sldMk cId="2761359805" sldId="2076137009"/>
        </pc:sldMkLst>
        <pc:spChg chg="mod ord">
          <ac:chgData name="Beth Massi" userId="478c1bcf29534cd8" providerId="LiveId" clId="{F5C57380-D3DB-499A-88C2-10E0FE2AA666}" dt="2022-08-08T18:47:12.203" v="11715" actId="207"/>
          <ac:spMkLst>
            <pc:docMk/>
            <pc:sldMk cId="2761359805" sldId="2076137009"/>
            <ac:spMk id="2" creationId="{888B31F2-37B5-1043-9ADE-AA197CF54E4C}"/>
          </ac:spMkLst>
        </pc:spChg>
        <pc:spChg chg="add del mod">
          <ac:chgData name="Beth Massi" userId="478c1bcf29534cd8" providerId="LiveId" clId="{F5C57380-D3DB-499A-88C2-10E0FE2AA666}" dt="2022-07-20T22:29:28.082" v="1252" actId="478"/>
          <ac:spMkLst>
            <pc:docMk/>
            <pc:sldMk cId="2761359805" sldId="2076137009"/>
            <ac:spMk id="10" creationId="{FD6C8938-8E25-20A5-1D04-96C035B17E21}"/>
          </ac:spMkLst>
        </pc:spChg>
        <pc:spChg chg="add del mod">
          <ac:chgData name="Beth Massi" userId="478c1bcf29534cd8" providerId="LiveId" clId="{F5C57380-D3DB-499A-88C2-10E0FE2AA666}" dt="2022-07-20T22:29:29.476" v="1253" actId="478"/>
          <ac:spMkLst>
            <pc:docMk/>
            <pc:sldMk cId="2761359805" sldId="2076137009"/>
            <ac:spMk id="12" creationId="{D8E69002-ED04-BCDD-5173-780215BA3F6C}"/>
          </ac:spMkLst>
        </pc:spChg>
        <pc:spChg chg="add del mod">
          <ac:chgData name="Beth Massi" userId="478c1bcf29534cd8" providerId="LiveId" clId="{F5C57380-D3DB-499A-88C2-10E0FE2AA666}" dt="2022-07-20T22:29:31.266" v="1254" actId="478"/>
          <ac:spMkLst>
            <pc:docMk/>
            <pc:sldMk cId="2761359805" sldId="2076137009"/>
            <ac:spMk id="14" creationId="{A7180C67-CFDD-D8D4-D025-A8375B4CCFDE}"/>
          </ac:spMkLst>
        </pc:spChg>
        <pc:spChg chg="add del mod">
          <ac:chgData name="Beth Massi" userId="478c1bcf29534cd8" providerId="LiveId" clId="{F5C57380-D3DB-499A-88C2-10E0FE2AA666}" dt="2022-07-20T22:29:32.438" v="1255" actId="478"/>
          <ac:spMkLst>
            <pc:docMk/>
            <pc:sldMk cId="2761359805" sldId="2076137009"/>
            <ac:spMk id="16" creationId="{319D68AE-6E0C-4DA4-7D07-A0E518748674}"/>
          </ac:spMkLst>
        </pc:spChg>
        <pc:spChg chg="add mod">
          <ac:chgData name="Beth Massi" userId="478c1bcf29534cd8" providerId="LiveId" clId="{F5C57380-D3DB-499A-88C2-10E0FE2AA666}" dt="2022-07-20T22:28:17.915" v="1228" actId="1035"/>
          <ac:spMkLst>
            <pc:docMk/>
            <pc:sldMk cId="2761359805" sldId="2076137009"/>
            <ac:spMk id="18" creationId="{8CD5840B-4E36-B008-CCCE-2201C6390C26}"/>
          </ac:spMkLst>
        </pc:spChg>
        <pc:spChg chg="add del">
          <ac:chgData name="Beth Massi" userId="478c1bcf29534cd8" providerId="LiveId" clId="{F5C57380-D3DB-499A-88C2-10E0FE2AA666}" dt="2022-07-20T22:53:36.635" v="1546" actId="22"/>
          <ac:spMkLst>
            <pc:docMk/>
            <pc:sldMk cId="2761359805" sldId="2076137009"/>
            <ac:spMk id="20" creationId="{BF146198-49FC-CE5D-7067-31B7CC6A32F5}"/>
          </ac:spMkLst>
        </pc:spChg>
        <pc:spChg chg="add del">
          <ac:chgData name="Beth Massi" userId="478c1bcf29534cd8" providerId="LiveId" clId="{F5C57380-D3DB-499A-88C2-10E0FE2AA666}" dt="2022-07-20T22:53:36.635" v="1546" actId="22"/>
          <ac:spMkLst>
            <pc:docMk/>
            <pc:sldMk cId="2761359805" sldId="2076137009"/>
            <ac:spMk id="22" creationId="{3FCFCA9E-0515-5738-3600-41DF4A167144}"/>
          </ac:spMkLst>
        </pc:spChg>
        <pc:spChg chg="add del">
          <ac:chgData name="Beth Massi" userId="478c1bcf29534cd8" providerId="LiveId" clId="{F5C57380-D3DB-499A-88C2-10E0FE2AA666}" dt="2022-07-20T22:53:36.635" v="1546" actId="22"/>
          <ac:spMkLst>
            <pc:docMk/>
            <pc:sldMk cId="2761359805" sldId="2076137009"/>
            <ac:spMk id="24" creationId="{C60ECB74-5425-467D-7EC2-6EC5C1A3BE07}"/>
          </ac:spMkLst>
        </pc:spChg>
        <pc:spChg chg="add del">
          <ac:chgData name="Beth Massi" userId="478c1bcf29534cd8" providerId="LiveId" clId="{F5C57380-D3DB-499A-88C2-10E0FE2AA666}" dt="2022-07-20T22:53:36.635" v="1546" actId="22"/>
          <ac:spMkLst>
            <pc:docMk/>
            <pc:sldMk cId="2761359805" sldId="2076137009"/>
            <ac:spMk id="26" creationId="{7BEE8801-6D79-DBC7-3E33-872B6CFE7411}"/>
          </ac:spMkLst>
        </pc:spChg>
        <pc:spChg chg="add del mod">
          <ac:chgData name="Beth Massi" userId="478c1bcf29534cd8" providerId="LiveId" clId="{F5C57380-D3DB-499A-88C2-10E0FE2AA666}" dt="2022-07-20T22:55:24.313" v="1835" actId="21"/>
          <ac:spMkLst>
            <pc:docMk/>
            <pc:sldMk cId="2761359805" sldId="2076137009"/>
            <ac:spMk id="28" creationId="{F43CD72E-7A0E-9545-C7D7-5F009D1C9B06}"/>
          </ac:spMkLst>
        </pc:spChg>
        <pc:spChg chg="add del mod">
          <ac:chgData name="Beth Massi" userId="478c1bcf29534cd8" providerId="LiveId" clId="{F5C57380-D3DB-499A-88C2-10E0FE2AA666}" dt="2022-07-20T22:55:24.313" v="1835" actId="21"/>
          <ac:spMkLst>
            <pc:docMk/>
            <pc:sldMk cId="2761359805" sldId="2076137009"/>
            <ac:spMk id="30" creationId="{2D1A3D34-F001-E0B5-0F57-6D463708B325}"/>
          </ac:spMkLst>
        </pc:spChg>
        <pc:spChg chg="add del mod">
          <ac:chgData name="Beth Massi" userId="478c1bcf29534cd8" providerId="LiveId" clId="{F5C57380-D3DB-499A-88C2-10E0FE2AA666}" dt="2022-07-20T22:55:24.313" v="1835" actId="21"/>
          <ac:spMkLst>
            <pc:docMk/>
            <pc:sldMk cId="2761359805" sldId="2076137009"/>
            <ac:spMk id="32" creationId="{92111E35-2D57-9C0F-AF69-B56D822F2B41}"/>
          </ac:spMkLst>
        </pc:spChg>
        <pc:spChg chg="add del mod">
          <ac:chgData name="Beth Massi" userId="478c1bcf29534cd8" providerId="LiveId" clId="{F5C57380-D3DB-499A-88C2-10E0FE2AA666}" dt="2022-07-20T22:55:24.313" v="1835" actId="21"/>
          <ac:spMkLst>
            <pc:docMk/>
            <pc:sldMk cId="2761359805" sldId="2076137009"/>
            <ac:spMk id="34" creationId="{5880DE32-DF67-0C84-04D0-5AD6DB94A19D}"/>
          </ac:spMkLst>
        </pc:spChg>
        <pc:spChg chg="add mod">
          <ac:chgData name="Beth Massi" userId="478c1bcf29534cd8" providerId="LiveId" clId="{F5C57380-D3DB-499A-88C2-10E0FE2AA666}" dt="2022-07-20T22:55:18.219" v="1834" actId="571"/>
          <ac:spMkLst>
            <pc:docMk/>
            <pc:sldMk cId="2761359805" sldId="2076137009"/>
            <ac:spMk id="35" creationId="{06F33AE7-9DBF-384C-2C36-9B399C70E212}"/>
          </ac:spMkLst>
        </pc:spChg>
        <pc:spChg chg="add mod">
          <ac:chgData name="Beth Massi" userId="478c1bcf29534cd8" providerId="LiveId" clId="{F5C57380-D3DB-499A-88C2-10E0FE2AA666}" dt="2022-07-20T22:55:18.219" v="1834" actId="571"/>
          <ac:spMkLst>
            <pc:docMk/>
            <pc:sldMk cId="2761359805" sldId="2076137009"/>
            <ac:spMk id="36" creationId="{45117E57-D53F-F929-8796-EA61F726682D}"/>
          </ac:spMkLst>
        </pc:spChg>
        <pc:spChg chg="add mod">
          <ac:chgData name="Beth Massi" userId="478c1bcf29534cd8" providerId="LiveId" clId="{F5C57380-D3DB-499A-88C2-10E0FE2AA666}" dt="2022-07-20T22:55:18.219" v="1834" actId="571"/>
          <ac:spMkLst>
            <pc:docMk/>
            <pc:sldMk cId="2761359805" sldId="2076137009"/>
            <ac:spMk id="37" creationId="{C0B5753F-F83E-546D-571B-71024737DAD4}"/>
          </ac:spMkLst>
        </pc:spChg>
        <pc:grpChg chg="del">
          <ac:chgData name="Beth Massi" userId="478c1bcf29534cd8" providerId="LiveId" clId="{F5C57380-D3DB-499A-88C2-10E0FE2AA666}" dt="2022-07-20T22:18:10.327" v="885" actId="478"/>
          <ac:grpSpMkLst>
            <pc:docMk/>
            <pc:sldMk cId="2761359805" sldId="2076137009"/>
            <ac:grpSpMk id="3" creationId="{A8AB0C4F-D1D7-4CB0-9A21-C0903A49E0BB}"/>
          </ac:grpSpMkLst>
        </pc:grpChg>
        <pc:picChg chg="add mod">
          <ac:chgData name="Beth Massi" userId="478c1bcf29534cd8" providerId="LiveId" clId="{F5C57380-D3DB-499A-88C2-10E0FE2AA666}" dt="2022-07-20T22:22:30.503" v="958" actId="1076"/>
          <ac:picMkLst>
            <pc:docMk/>
            <pc:sldMk cId="2761359805" sldId="2076137009"/>
            <ac:picMk id="8" creationId="{CD82FD38-97F8-EA96-B3D7-50C541E0F089}"/>
          </ac:picMkLst>
        </pc:picChg>
      </pc:sldChg>
      <pc:sldChg chg="add del">
        <pc:chgData name="Beth Massi" userId="478c1bcf29534cd8" providerId="LiveId" clId="{F5C57380-D3DB-499A-88C2-10E0FE2AA666}" dt="2022-08-01T23:30:27.625" v="8432" actId="47"/>
        <pc:sldMkLst>
          <pc:docMk/>
          <pc:sldMk cId="1946275379" sldId="2076137315"/>
        </pc:sldMkLst>
      </pc:sldChg>
      <pc:sldChg chg="add">
        <pc:chgData name="Beth Massi" userId="478c1bcf29534cd8" providerId="LiveId" clId="{F5C57380-D3DB-499A-88C2-10E0FE2AA666}" dt="2022-07-25T21:46:06.288" v="2407"/>
        <pc:sldMkLst>
          <pc:docMk/>
          <pc:sldMk cId="323294863" sldId="2076138650"/>
        </pc:sldMkLst>
      </pc:sldChg>
      <pc:sldChg chg="modSp add del mod modTransition chgLayout">
        <pc:chgData name="Beth Massi" userId="478c1bcf29534cd8" providerId="LiveId" clId="{F5C57380-D3DB-499A-88C2-10E0FE2AA666}" dt="2022-07-25T21:45:57.526" v="2406" actId="2696"/>
        <pc:sldMkLst>
          <pc:docMk/>
          <pc:sldMk cId="2155035053" sldId="2076138650"/>
        </pc:sldMkLst>
        <pc:spChg chg="mod ord">
          <ac:chgData name="Beth Massi" userId="478c1bcf29534cd8" providerId="LiveId" clId="{F5C57380-D3DB-499A-88C2-10E0FE2AA666}" dt="2022-07-20T21:49:15.670" v="594" actId="2711"/>
          <ac:spMkLst>
            <pc:docMk/>
            <pc:sldMk cId="2155035053" sldId="2076138650"/>
            <ac:spMk id="2" creationId="{77A387A3-5C88-CD00-8892-CCB029B1B5D3}"/>
          </ac:spMkLst>
        </pc:spChg>
        <pc:spChg chg="mod">
          <ac:chgData name="Beth Massi" userId="478c1bcf29534cd8" providerId="LiveId" clId="{F5C57380-D3DB-499A-88C2-10E0FE2AA666}" dt="2022-07-20T21:50:43.701" v="605" actId="207"/>
          <ac:spMkLst>
            <pc:docMk/>
            <pc:sldMk cId="2155035053" sldId="2076138650"/>
            <ac:spMk id="4" creationId="{C40E59EF-26B3-2D2F-52AD-546E202E745D}"/>
          </ac:spMkLst>
        </pc:spChg>
        <pc:spChg chg="mod">
          <ac:chgData name="Beth Massi" userId="478c1bcf29534cd8" providerId="LiveId" clId="{F5C57380-D3DB-499A-88C2-10E0FE2AA666}" dt="2022-07-20T21:50:48.098" v="607" actId="113"/>
          <ac:spMkLst>
            <pc:docMk/>
            <pc:sldMk cId="2155035053" sldId="2076138650"/>
            <ac:spMk id="5" creationId="{AAA9B209-BC20-CCD1-4E76-41618449EBAE}"/>
          </ac:spMkLst>
        </pc:spChg>
        <pc:spChg chg="mod">
          <ac:chgData name="Beth Massi" userId="478c1bcf29534cd8" providerId="LiveId" clId="{F5C57380-D3DB-499A-88C2-10E0FE2AA666}" dt="2022-07-20T21:50:37.908" v="603" actId="207"/>
          <ac:spMkLst>
            <pc:docMk/>
            <pc:sldMk cId="2155035053" sldId="2076138650"/>
            <ac:spMk id="6" creationId="{7D319A4E-5210-A07B-B75E-BAE9D5DC6FF2}"/>
          </ac:spMkLst>
        </pc:spChg>
        <pc:spChg chg="mod">
          <ac:chgData name="Beth Massi" userId="478c1bcf29534cd8" providerId="LiveId" clId="{F5C57380-D3DB-499A-88C2-10E0FE2AA666}" dt="2022-07-20T21:51:45.498" v="642" actId="1038"/>
          <ac:spMkLst>
            <pc:docMk/>
            <pc:sldMk cId="2155035053" sldId="2076138650"/>
            <ac:spMk id="7" creationId="{FF3C5165-2DDF-EF79-F3AA-0417D495776E}"/>
          </ac:spMkLst>
        </pc:spChg>
        <pc:spChg chg="mod">
          <ac:chgData name="Beth Massi" userId="478c1bcf29534cd8" providerId="LiveId" clId="{F5C57380-D3DB-499A-88C2-10E0FE2AA666}" dt="2022-07-20T21:51:27.613" v="609" actId="14100"/>
          <ac:spMkLst>
            <pc:docMk/>
            <pc:sldMk cId="2155035053" sldId="2076138650"/>
            <ac:spMk id="8" creationId="{6DB130DA-FD3A-4E0E-FD72-1340FCBFF314}"/>
          </ac:spMkLst>
        </pc:spChg>
        <pc:spChg chg="mod">
          <ac:chgData name="Beth Massi" userId="478c1bcf29534cd8" providerId="LiveId" clId="{F5C57380-D3DB-499A-88C2-10E0FE2AA666}" dt="2022-07-20T21:51:37.784" v="627" actId="1038"/>
          <ac:spMkLst>
            <pc:docMk/>
            <pc:sldMk cId="2155035053" sldId="2076138650"/>
            <ac:spMk id="9" creationId="{6EC87548-E614-E18B-FA25-F378E51ECA56}"/>
          </ac:spMkLst>
        </pc:spChg>
        <pc:spChg chg="mod">
          <ac:chgData name="Beth Massi" userId="478c1bcf29534cd8" providerId="LiveId" clId="{F5C57380-D3DB-499A-88C2-10E0FE2AA666}" dt="2022-07-20T21:51:42.741" v="634" actId="1038"/>
          <ac:spMkLst>
            <pc:docMk/>
            <pc:sldMk cId="2155035053" sldId="2076138650"/>
            <ac:spMk id="10" creationId="{F8DDDAA6-6BFC-3B2A-A48E-E99DA9BC53BA}"/>
          </ac:spMkLst>
        </pc:spChg>
        <pc:spChg chg="mod">
          <ac:chgData name="Beth Massi" userId="478c1bcf29534cd8" providerId="LiveId" clId="{F5C57380-D3DB-499A-88C2-10E0FE2AA666}" dt="2022-07-20T21:50:37.908" v="603" actId="207"/>
          <ac:spMkLst>
            <pc:docMk/>
            <pc:sldMk cId="2155035053" sldId="2076138650"/>
            <ac:spMk id="11" creationId="{F4A6123A-375D-00D7-0BDE-505836448A53}"/>
          </ac:spMkLst>
        </pc:spChg>
        <pc:spChg chg="mod">
          <ac:chgData name="Beth Massi" userId="478c1bcf29534cd8" providerId="LiveId" clId="{F5C57380-D3DB-499A-88C2-10E0FE2AA666}" dt="2022-07-20T21:50:37.908" v="603" actId="207"/>
          <ac:spMkLst>
            <pc:docMk/>
            <pc:sldMk cId="2155035053" sldId="2076138650"/>
            <ac:spMk id="12" creationId="{C00F6133-5E19-9D5C-CBAE-EF9CEF96D78C}"/>
          </ac:spMkLst>
        </pc:spChg>
        <pc:spChg chg="mod">
          <ac:chgData name="Beth Massi" userId="478c1bcf29534cd8" providerId="LiveId" clId="{F5C57380-D3DB-499A-88C2-10E0FE2AA666}" dt="2022-07-20T21:50:37.908" v="603" actId="207"/>
          <ac:spMkLst>
            <pc:docMk/>
            <pc:sldMk cId="2155035053" sldId="2076138650"/>
            <ac:spMk id="13" creationId="{57CD5E57-19B7-0172-DB03-F9328CE6B01D}"/>
          </ac:spMkLst>
        </pc:spChg>
        <pc:spChg chg="mod">
          <ac:chgData name="Beth Massi" userId="478c1bcf29534cd8" providerId="LiveId" clId="{F5C57380-D3DB-499A-88C2-10E0FE2AA666}" dt="2022-07-20T21:50:37.908" v="603" actId="207"/>
          <ac:spMkLst>
            <pc:docMk/>
            <pc:sldMk cId="2155035053" sldId="2076138650"/>
            <ac:spMk id="14" creationId="{0612A146-130D-4C20-EE61-2E91DC4925F5}"/>
          </ac:spMkLst>
        </pc:spChg>
        <pc:spChg chg="mod">
          <ac:chgData name="Beth Massi" userId="478c1bcf29534cd8" providerId="LiveId" clId="{F5C57380-D3DB-499A-88C2-10E0FE2AA666}" dt="2022-07-20T21:51:49.900" v="656" actId="1038"/>
          <ac:spMkLst>
            <pc:docMk/>
            <pc:sldMk cId="2155035053" sldId="2076138650"/>
            <ac:spMk id="15" creationId="{7781E8CE-51E0-E449-74DC-5C2EFD5AA135}"/>
          </ac:spMkLst>
        </pc:spChg>
        <pc:spChg chg="mod">
          <ac:chgData name="Beth Massi" userId="478c1bcf29534cd8" providerId="LiveId" clId="{F5C57380-D3DB-499A-88C2-10E0FE2AA666}" dt="2022-07-20T21:49:15.670" v="594" actId="2711"/>
          <ac:spMkLst>
            <pc:docMk/>
            <pc:sldMk cId="2155035053" sldId="2076138650"/>
            <ac:spMk id="16" creationId="{3853787B-43D0-B145-FCBC-8CAE4168944F}"/>
          </ac:spMkLst>
        </pc:spChg>
        <pc:spChg chg="mod">
          <ac:chgData name="Beth Massi" userId="478c1bcf29534cd8" providerId="LiveId" clId="{F5C57380-D3DB-499A-88C2-10E0FE2AA666}" dt="2022-07-20T21:49:15.670" v="594" actId="2711"/>
          <ac:spMkLst>
            <pc:docMk/>
            <pc:sldMk cId="2155035053" sldId="2076138650"/>
            <ac:spMk id="17" creationId="{E33CBBE8-0C2B-4846-2D13-AE829A4C536D}"/>
          </ac:spMkLst>
        </pc:spChg>
        <pc:spChg chg="mod">
          <ac:chgData name="Beth Massi" userId="478c1bcf29534cd8" providerId="LiveId" clId="{F5C57380-D3DB-499A-88C2-10E0FE2AA666}" dt="2022-07-20T21:49:15.670" v="594" actId="2711"/>
          <ac:spMkLst>
            <pc:docMk/>
            <pc:sldMk cId="2155035053" sldId="2076138650"/>
            <ac:spMk id="18" creationId="{34D52220-5E59-7350-6C5F-565D8A537632}"/>
          </ac:spMkLst>
        </pc:spChg>
        <pc:spChg chg="mod">
          <ac:chgData name="Beth Massi" userId="478c1bcf29534cd8" providerId="LiveId" clId="{F5C57380-D3DB-499A-88C2-10E0FE2AA666}" dt="2022-07-20T21:49:15.670" v="594" actId="2711"/>
          <ac:spMkLst>
            <pc:docMk/>
            <pc:sldMk cId="2155035053" sldId="2076138650"/>
            <ac:spMk id="19" creationId="{36EB943C-3823-F032-BAF4-F2B4DB055BBC}"/>
          </ac:spMkLst>
        </pc:spChg>
        <pc:spChg chg="mod">
          <ac:chgData name="Beth Massi" userId="478c1bcf29534cd8" providerId="LiveId" clId="{F5C57380-D3DB-499A-88C2-10E0FE2AA666}" dt="2022-07-20T21:49:15.670" v="594" actId="2711"/>
          <ac:spMkLst>
            <pc:docMk/>
            <pc:sldMk cId="2155035053" sldId="2076138650"/>
            <ac:spMk id="20" creationId="{B44264DC-1217-9018-B62B-8128A3178BB3}"/>
          </ac:spMkLst>
        </pc:spChg>
        <pc:spChg chg="mod">
          <ac:chgData name="Beth Massi" userId="478c1bcf29534cd8" providerId="LiveId" clId="{F5C57380-D3DB-499A-88C2-10E0FE2AA666}" dt="2022-07-20T21:49:15.670" v="594" actId="2711"/>
          <ac:spMkLst>
            <pc:docMk/>
            <pc:sldMk cId="2155035053" sldId="2076138650"/>
            <ac:spMk id="21" creationId="{77ACC920-C39C-E02B-B21F-F83434AEE677}"/>
          </ac:spMkLst>
        </pc:spChg>
        <pc:spChg chg="mod">
          <ac:chgData name="Beth Massi" userId="478c1bcf29534cd8" providerId="LiveId" clId="{F5C57380-D3DB-499A-88C2-10E0FE2AA666}" dt="2022-07-20T21:49:15.670" v="594" actId="2711"/>
          <ac:spMkLst>
            <pc:docMk/>
            <pc:sldMk cId="2155035053" sldId="2076138650"/>
            <ac:spMk id="22" creationId="{909B3ED2-A68C-9CA4-486C-43FE5EC9AF4B}"/>
          </ac:spMkLst>
        </pc:spChg>
        <pc:spChg chg="mod">
          <ac:chgData name="Beth Massi" userId="478c1bcf29534cd8" providerId="LiveId" clId="{F5C57380-D3DB-499A-88C2-10E0FE2AA666}" dt="2022-07-20T21:49:15.670" v="594" actId="2711"/>
          <ac:spMkLst>
            <pc:docMk/>
            <pc:sldMk cId="2155035053" sldId="2076138650"/>
            <ac:spMk id="23" creationId="{FC9D3382-4769-ABEC-1125-75970F8001A1}"/>
          </ac:spMkLst>
        </pc:spChg>
        <pc:spChg chg="mod">
          <ac:chgData name="Beth Massi" userId="478c1bcf29534cd8" providerId="LiveId" clId="{F5C57380-D3DB-499A-88C2-10E0FE2AA666}" dt="2022-07-20T21:49:15.670" v="594" actId="2711"/>
          <ac:spMkLst>
            <pc:docMk/>
            <pc:sldMk cId="2155035053" sldId="2076138650"/>
            <ac:spMk id="31" creationId="{9D9E7E40-0A7D-2CF1-6840-312C6AECC0EB}"/>
          </ac:spMkLst>
        </pc:spChg>
        <pc:spChg chg="mod">
          <ac:chgData name="Beth Massi" userId="478c1bcf29534cd8" providerId="LiveId" clId="{F5C57380-D3DB-499A-88C2-10E0FE2AA666}" dt="2022-07-20T21:49:15.670" v="594" actId="2711"/>
          <ac:spMkLst>
            <pc:docMk/>
            <pc:sldMk cId="2155035053" sldId="2076138650"/>
            <ac:spMk id="32" creationId="{7EDD2FC6-2288-D59B-3BE7-D8AD061A52EE}"/>
          </ac:spMkLst>
        </pc:spChg>
        <pc:spChg chg="mod">
          <ac:chgData name="Beth Massi" userId="478c1bcf29534cd8" providerId="LiveId" clId="{F5C57380-D3DB-499A-88C2-10E0FE2AA666}" dt="2022-07-20T21:49:15.670" v="594" actId="2711"/>
          <ac:spMkLst>
            <pc:docMk/>
            <pc:sldMk cId="2155035053" sldId="2076138650"/>
            <ac:spMk id="33" creationId="{61ABE86D-3BF3-ABE2-A65E-10DCA873CE1B}"/>
          </ac:spMkLst>
        </pc:spChg>
        <pc:grpChg chg="mod">
          <ac:chgData name="Beth Massi" userId="478c1bcf29534cd8" providerId="LiveId" clId="{F5C57380-D3DB-499A-88C2-10E0FE2AA666}" dt="2022-07-20T21:49:25.329" v="597" actId="14100"/>
          <ac:grpSpMkLst>
            <pc:docMk/>
            <pc:sldMk cId="2155035053" sldId="2076138650"/>
            <ac:grpSpMk id="24" creationId="{02476080-093B-09FF-FA5A-694879826BE7}"/>
          </ac:grpSpMkLst>
        </pc:grpChg>
        <pc:cxnChg chg="mod">
          <ac:chgData name="Beth Massi" userId="478c1bcf29534cd8" providerId="LiveId" clId="{F5C57380-D3DB-499A-88C2-10E0FE2AA666}" dt="2022-07-20T21:50:16.056" v="601" actId="692"/>
          <ac:cxnSpMkLst>
            <pc:docMk/>
            <pc:sldMk cId="2155035053" sldId="2076138650"/>
            <ac:cxnSpMk id="3" creationId="{0FC5183E-FCE6-3C99-968A-69EE9A3C8EEA}"/>
          </ac:cxnSpMkLst>
        </pc:cxnChg>
      </pc:sldChg>
      <pc:sldChg chg="addSp delSp modSp add mod modClrScheme delAnim modAnim chgLayout modNotesTx">
        <pc:chgData name="Beth Massi" userId="478c1bcf29534cd8" providerId="LiveId" clId="{F5C57380-D3DB-499A-88C2-10E0FE2AA666}" dt="2022-08-03T04:40:24.247" v="10688" actId="20577"/>
        <pc:sldMkLst>
          <pc:docMk/>
          <pc:sldMk cId="1253097129" sldId="2147469487"/>
        </pc:sldMkLst>
        <pc:spChg chg="mod ord">
          <ac:chgData name="Beth Massi" userId="478c1bcf29534cd8" providerId="LiveId" clId="{F5C57380-D3DB-499A-88C2-10E0FE2AA666}" dt="2022-08-01T22:31:58.478" v="7403" actId="700"/>
          <ac:spMkLst>
            <pc:docMk/>
            <pc:sldMk cId="1253097129" sldId="2147469487"/>
            <ac:spMk id="2" creationId="{097C7A16-EDD2-41D6-B9DC-1685AE27E98D}"/>
          </ac:spMkLst>
        </pc:spChg>
        <pc:spChg chg="del">
          <ac:chgData name="Beth Massi" userId="478c1bcf29534cd8" providerId="LiveId" clId="{F5C57380-D3DB-499A-88C2-10E0FE2AA666}" dt="2022-08-01T22:32:37.490" v="7404" actId="478"/>
          <ac:spMkLst>
            <pc:docMk/>
            <pc:sldMk cId="1253097129" sldId="2147469487"/>
            <ac:spMk id="9" creationId="{400CEB64-6101-468F-B018-5641CFA407DC}"/>
          </ac:spMkLst>
        </pc:spChg>
        <pc:spChg chg="mod">
          <ac:chgData name="Beth Massi" userId="478c1bcf29534cd8" providerId="LiveId" clId="{F5C57380-D3DB-499A-88C2-10E0FE2AA666}" dt="2022-08-01T22:32:38.819" v="7405"/>
          <ac:spMkLst>
            <pc:docMk/>
            <pc:sldMk cId="1253097129" sldId="2147469487"/>
            <ac:spMk id="10" creationId="{CF9F4091-7C3F-38C1-3F02-07967AFA728E}"/>
          </ac:spMkLst>
        </pc:spChg>
        <pc:spChg chg="del">
          <ac:chgData name="Beth Massi" userId="478c1bcf29534cd8" providerId="LiveId" clId="{F5C57380-D3DB-499A-88C2-10E0FE2AA666}" dt="2022-08-01T22:32:37.490" v="7404" actId="478"/>
          <ac:spMkLst>
            <pc:docMk/>
            <pc:sldMk cId="1253097129" sldId="2147469487"/>
            <ac:spMk id="11" creationId="{60A64A65-18CD-4F3F-81E8-82FD71EB6937}"/>
          </ac:spMkLst>
        </pc:spChg>
        <pc:spChg chg="mod">
          <ac:chgData name="Beth Massi" userId="478c1bcf29534cd8" providerId="LiveId" clId="{F5C57380-D3DB-499A-88C2-10E0FE2AA666}" dt="2022-08-01T22:32:38.819" v="7405"/>
          <ac:spMkLst>
            <pc:docMk/>
            <pc:sldMk cId="1253097129" sldId="2147469487"/>
            <ac:spMk id="12" creationId="{1DF6A953-BE54-1499-EE84-422EBD98D668}"/>
          </ac:spMkLst>
        </pc:spChg>
        <pc:spChg chg="mod">
          <ac:chgData name="Beth Massi" userId="478c1bcf29534cd8" providerId="LiveId" clId="{F5C57380-D3DB-499A-88C2-10E0FE2AA666}" dt="2022-08-01T22:32:38.819" v="7405"/>
          <ac:spMkLst>
            <pc:docMk/>
            <pc:sldMk cId="1253097129" sldId="2147469487"/>
            <ac:spMk id="13" creationId="{7C2AE98B-3E1A-6734-3007-63D0A6E96DC4}"/>
          </ac:spMkLst>
        </pc:spChg>
        <pc:spChg chg="mod">
          <ac:chgData name="Beth Massi" userId="478c1bcf29534cd8" providerId="LiveId" clId="{F5C57380-D3DB-499A-88C2-10E0FE2AA666}" dt="2022-08-01T22:32:38.819" v="7405"/>
          <ac:spMkLst>
            <pc:docMk/>
            <pc:sldMk cId="1253097129" sldId="2147469487"/>
            <ac:spMk id="14" creationId="{80CBA83B-D5D5-CBD2-C1EB-CDF1B9104737}"/>
          </ac:spMkLst>
        </pc:spChg>
        <pc:spChg chg="mod">
          <ac:chgData name="Beth Massi" userId="478c1bcf29534cd8" providerId="LiveId" clId="{F5C57380-D3DB-499A-88C2-10E0FE2AA666}" dt="2022-08-01T22:32:38.819" v="7405"/>
          <ac:spMkLst>
            <pc:docMk/>
            <pc:sldMk cId="1253097129" sldId="2147469487"/>
            <ac:spMk id="15" creationId="{A007C819-E045-9A62-59F7-9BE90AB40AE1}"/>
          </ac:spMkLst>
        </pc:spChg>
        <pc:spChg chg="mod">
          <ac:chgData name="Beth Massi" userId="478c1bcf29534cd8" providerId="LiveId" clId="{F5C57380-D3DB-499A-88C2-10E0FE2AA666}" dt="2022-08-01T22:32:38.819" v="7405"/>
          <ac:spMkLst>
            <pc:docMk/>
            <pc:sldMk cId="1253097129" sldId="2147469487"/>
            <ac:spMk id="16" creationId="{47661E9F-29B0-8204-A050-79B80FBA2C7D}"/>
          </ac:spMkLst>
        </pc:spChg>
        <pc:spChg chg="mod">
          <ac:chgData name="Beth Massi" userId="478c1bcf29534cd8" providerId="LiveId" clId="{F5C57380-D3DB-499A-88C2-10E0FE2AA666}" dt="2022-08-01T22:32:38.819" v="7405"/>
          <ac:spMkLst>
            <pc:docMk/>
            <pc:sldMk cId="1253097129" sldId="2147469487"/>
            <ac:spMk id="19" creationId="{2A6BFC75-EA0A-0557-7579-21AD44A4044E}"/>
          </ac:spMkLst>
        </pc:spChg>
        <pc:spChg chg="mod">
          <ac:chgData name="Beth Massi" userId="478c1bcf29534cd8" providerId="LiveId" clId="{F5C57380-D3DB-499A-88C2-10E0FE2AA666}" dt="2022-08-01T22:32:38.819" v="7405"/>
          <ac:spMkLst>
            <pc:docMk/>
            <pc:sldMk cId="1253097129" sldId="2147469487"/>
            <ac:spMk id="20" creationId="{68BB8A25-D077-253F-FED0-B11A085D4283}"/>
          </ac:spMkLst>
        </pc:spChg>
        <pc:spChg chg="mod">
          <ac:chgData name="Beth Massi" userId="478c1bcf29534cd8" providerId="LiveId" clId="{F5C57380-D3DB-499A-88C2-10E0FE2AA666}" dt="2022-08-01T22:32:38.819" v="7405"/>
          <ac:spMkLst>
            <pc:docMk/>
            <pc:sldMk cId="1253097129" sldId="2147469487"/>
            <ac:spMk id="21" creationId="{A3CEF613-4711-92C8-D24A-B2B38D760709}"/>
          </ac:spMkLst>
        </pc:spChg>
        <pc:spChg chg="mod">
          <ac:chgData name="Beth Massi" userId="478c1bcf29534cd8" providerId="LiveId" clId="{F5C57380-D3DB-499A-88C2-10E0FE2AA666}" dt="2022-08-01T22:32:38.819" v="7405"/>
          <ac:spMkLst>
            <pc:docMk/>
            <pc:sldMk cId="1253097129" sldId="2147469487"/>
            <ac:spMk id="22" creationId="{3E33F6C6-151D-E425-BC10-940C9C234C26}"/>
          </ac:spMkLst>
        </pc:spChg>
        <pc:spChg chg="mod">
          <ac:chgData name="Beth Massi" userId="478c1bcf29534cd8" providerId="LiveId" clId="{F5C57380-D3DB-499A-88C2-10E0FE2AA666}" dt="2022-08-01T22:32:38.819" v="7405"/>
          <ac:spMkLst>
            <pc:docMk/>
            <pc:sldMk cId="1253097129" sldId="2147469487"/>
            <ac:spMk id="23" creationId="{0439C596-DDFD-1C14-39F0-9880213737C0}"/>
          </ac:spMkLst>
        </pc:spChg>
        <pc:spChg chg="mod">
          <ac:chgData name="Beth Massi" userId="478c1bcf29534cd8" providerId="LiveId" clId="{F5C57380-D3DB-499A-88C2-10E0FE2AA666}" dt="2022-08-01T22:32:38.819" v="7405"/>
          <ac:spMkLst>
            <pc:docMk/>
            <pc:sldMk cId="1253097129" sldId="2147469487"/>
            <ac:spMk id="24" creationId="{89A409E8-DE83-4227-0E51-ED75A2EADCFD}"/>
          </ac:spMkLst>
        </pc:spChg>
        <pc:grpChg chg="add mod">
          <ac:chgData name="Beth Massi" userId="478c1bcf29534cd8" providerId="LiveId" clId="{F5C57380-D3DB-499A-88C2-10E0FE2AA666}" dt="2022-08-01T22:56:55.440" v="7745" actId="1076"/>
          <ac:grpSpMkLst>
            <pc:docMk/>
            <pc:sldMk cId="1253097129" sldId="2147469487"/>
            <ac:grpSpMk id="3" creationId="{91A4CD04-29DC-61F6-AAFB-13FD83625B8B}"/>
          </ac:grpSpMkLst>
        </pc:grpChg>
        <pc:grpChg chg="mod">
          <ac:chgData name="Beth Massi" userId="478c1bcf29534cd8" providerId="LiveId" clId="{F5C57380-D3DB-499A-88C2-10E0FE2AA666}" dt="2022-08-01T22:32:38.819" v="7405"/>
          <ac:grpSpMkLst>
            <pc:docMk/>
            <pc:sldMk cId="1253097129" sldId="2147469487"/>
            <ac:grpSpMk id="4" creationId="{9314752B-52B9-5B89-A6E6-7AC2BBBCE170}"/>
          </ac:grpSpMkLst>
        </pc:grpChg>
        <pc:grpChg chg="mod">
          <ac:chgData name="Beth Massi" userId="478c1bcf29534cd8" providerId="LiveId" clId="{F5C57380-D3DB-499A-88C2-10E0FE2AA666}" dt="2022-08-01T22:32:38.819" v="7405"/>
          <ac:grpSpMkLst>
            <pc:docMk/>
            <pc:sldMk cId="1253097129" sldId="2147469487"/>
            <ac:grpSpMk id="6" creationId="{B49F7401-2854-B127-08BA-87BBD8F21442}"/>
          </ac:grpSpMkLst>
        </pc:grpChg>
        <pc:grpChg chg="del">
          <ac:chgData name="Beth Massi" userId="478c1bcf29534cd8" providerId="LiveId" clId="{F5C57380-D3DB-499A-88C2-10E0FE2AA666}" dt="2022-08-01T22:32:37.490" v="7404" actId="478"/>
          <ac:grpSpMkLst>
            <pc:docMk/>
            <pc:sldMk cId="1253097129" sldId="2147469487"/>
            <ac:grpSpMk id="36" creationId="{B1F3EC79-F714-486F-9574-7869D937E22C}"/>
          </ac:grpSpMkLst>
        </pc:grpChg>
        <pc:grpChg chg="del">
          <ac:chgData name="Beth Massi" userId="478c1bcf29534cd8" providerId="LiveId" clId="{F5C57380-D3DB-499A-88C2-10E0FE2AA666}" dt="2022-08-01T22:32:37.490" v="7404" actId="478"/>
          <ac:grpSpMkLst>
            <pc:docMk/>
            <pc:sldMk cId="1253097129" sldId="2147469487"/>
            <ac:grpSpMk id="79" creationId="{EBF55CDF-A602-4B5A-8681-5357F65DAC4A}"/>
          </ac:grpSpMkLst>
        </pc:grpChg>
        <pc:picChg chg="mod">
          <ac:chgData name="Beth Massi" userId="478c1bcf29534cd8" providerId="LiveId" clId="{F5C57380-D3DB-499A-88C2-10E0FE2AA666}" dt="2022-08-01T22:32:38.819" v="7405"/>
          <ac:picMkLst>
            <pc:docMk/>
            <pc:sldMk cId="1253097129" sldId="2147469487"/>
            <ac:picMk id="5" creationId="{786B524D-7595-39C9-6EEC-335AB381E66E}"/>
          </ac:picMkLst>
        </pc:picChg>
        <pc:picChg chg="mod">
          <ac:chgData name="Beth Massi" userId="478c1bcf29534cd8" providerId="LiveId" clId="{F5C57380-D3DB-499A-88C2-10E0FE2AA666}" dt="2022-08-01T22:32:38.819" v="7405"/>
          <ac:picMkLst>
            <pc:docMk/>
            <pc:sldMk cId="1253097129" sldId="2147469487"/>
            <ac:picMk id="8" creationId="{B54B4096-1114-9348-FB1D-3450FD97324E}"/>
          </ac:picMkLst>
        </pc:picChg>
        <pc:cxnChg chg="del">
          <ac:chgData name="Beth Massi" userId="478c1bcf29534cd8" providerId="LiveId" clId="{F5C57380-D3DB-499A-88C2-10E0FE2AA666}" dt="2022-08-01T22:32:37.490" v="7404" actId="478"/>
          <ac:cxnSpMkLst>
            <pc:docMk/>
            <pc:sldMk cId="1253097129" sldId="2147469487"/>
            <ac:cxnSpMk id="82" creationId="{CEA69DE2-38FE-46AB-9580-0B98A7C01451}"/>
          </ac:cxnSpMkLst>
        </pc:cxnChg>
      </pc:sldChg>
      <pc:sldChg chg="add modNotesTx">
        <pc:chgData name="Beth Massi" userId="478c1bcf29534cd8" providerId="LiveId" clId="{F5C57380-D3DB-499A-88C2-10E0FE2AA666}" dt="2022-07-28T22:28:45.052" v="5689" actId="20577"/>
        <pc:sldMkLst>
          <pc:docMk/>
          <pc:sldMk cId="1357985190" sldId="2147469500"/>
        </pc:sldMkLst>
      </pc:sldChg>
      <pc:sldChg chg="new del">
        <pc:chgData name="Beth Massi" userId="478c1bcf29534cd8" providerId="LiveId" clId="{F5C57380-D3DB-499A-88C2-10E0FE2AA666}" dt="2022-07-20T21:56:10.722" v="659" actId="680"/>
        <pc:sldMkLst>
          <pc:docMk/>
          <pc:sldMk cId="499439071" sldId="2147469501"/>
        </pc:sldMkLst>
      </pc:sldChg>
      <pc:sldChg chg="addSp delSp modSp new del mod modClrScheme delAnim modAnim chgLayout">
        <pc:chgData name="Beth Massi" userId="478c1bcf29534cd8" providerId="LiveId" clId="{F5C57380-D3DB-499A-88C2-10E0FE2AA666}" dt="2022-07-28T19:05:35.295" v="5122" actId="47"/>
        <pc:sldMkLst>
          <pc:docMk/>
          <pc:sldMk cId="1259025847" sldId="2147469501"/>
        </pc:sldMkLst>
        <pc:spChg chg="mod ord">
          <ac:chgData name="Beth Massi" userId="478c1bcf29534cd8" providerId="LiveId" clId="{F5C57380-D3DB-499A-88C2-10E0FE2AA666}" dt="2022-07-28T17:51:34.346" v="4965" actId="6549"/>
          <ac:spMkLst>
            <pc:docMk/>
            <pc:sldMk cId="1259025847" sldId="2147469501"/>
            <ac:spMk id="2" creationId="{24834793-48E4-1DB4-AAB8-935AEAA82E2E}"/>
          </ac:spMkLst>
        </pc:spChg>
        <pc:spChg chg="add del mod ord">
          <ac:chgData name="Beth Massi" userId="478c1bcf29534cd8" providerId="LiveId" clId="{F5C57380-D3DB-499A-88C2-10E0FE2AA666}" dt="2022-07-28T17:38:07.689" v="4881" actId="478"/>
          <ac:spMkLst>
            <pc:docMk/>
            <pc:sldMk cId="1259025847" sldId="2147469501"/>
            <ac:spMk id="3" creationId="{E455138A-C5FB-465C-F735-C28C84F19594}"/>
          </ac:spMkLst>
        </pc:spChg>
        <pc:spChg chg="add del mod">
          <ac:chgData name="Beth Massi" userId="478c1bcf29534cd8" providerId="LiveId" clId="{F5C57380-D3DB-499A-88C2-10E0FE2AA666}" dt="2022-07-28T17:38:15.639" v="4884" actId="478"/>
          <ac:spMkLst>
            <pc:docMk/>
            <pc:sldMk cId="1259025847" sldId="2147469501"/>
            <ac:spMk id="4" creationId="{819859B5-5008-C9A1-3A0D-1E17665767FA}"/>
          </ac:spMkLst>
        </pc:spChg>
        <pc:spChg chg="add del mod">
          <ac:chgData name="Beth Massi" userId="478c1bcf29534cd8" providerId="LiveId" clId="{F5C57380-D3DB-499A-88C2-10E0FE2AA666}" dt="2022-07-28T17:38:14.657" v="4883" actId="478"/>
          <ac:spMkLst>
            <pc:docMk/>
            <pc:sldMk cId="1259025847" sldId="2147469501"/>
            <ac:spMk id="6" creationId="{0EF312AA-9C29-7797-9B20-D6A467A65B5C}"/>
          </ac:spMkLst>
        </pc:spChg>
        <pc:picChg chg="add del mod">
          <ac:chgData name="Beth Massi" userId="478c1bcf29534cd8" providerId="LiveId" clId="{F5C57380-D3DB-499A-88C2-10E0FE2AA666}" dt="2022-07-20T21:56:24.488" v="662" actId="478"/>
          <ac:picMkLst>
            <pc:docMk/>
            <pc:sldMk cId="1259025847" sldId="2147469501"/>
            <ac:picMk id="3" creationId="{99D54926-1144-FB27-7A88-F3A6A0F41608}"/>
          </ac:picMkLst>
        </pc:picChg>
        <pc:picChg chg="add del mod">
          <ac:chgData name="Beth Massi" userId="478c1bcf29534cd8" providerId="LiveId" clId="{F5C57380-D3DB-499A-88C2-10E0FE2AA666}" dt="2022-07-26T00:26:50.219" v="3206" actId="21"/>
          <ac:picMkLst>
            <pc:docMk/>
            <pc:sldMk cId="1259025847" sldId="2147469501"/>
            <ac:picMk id="6" creationId="{1964A687-CFDE-7EC0-FA99-83F305D30F7C}"/>
          </ac:picMkLst>
        </pc:picChg>
        <pc:picChg chg="add del mod">
          <ac:chgData name="Beth Massi" userId="478c1bcf29534cd8" providerId="LiveId" clId="{F5C57380-D3DB-499A-88C2-10E0FE2AA666}" dt="2022-07-28T17:38:23.513" v="4886" actId="478"/>
          <ac:picMkLst>
            <pc:docMk/>
            <pc:sldMk cId="1259025847" sldId="2147469501"/>
            <ac:picMk id="7" creationId="{AC275B40-C23C-1E41-3F03-0F9525D84BCF}"/>
          </ac:picMkLst>
        </pc:picChg>
        <pc:picChg chg="add mod">
          <ac:chgData name="Beth Massi" userId="478c1bcf29534cd8" providerId="LiveId" clId="{F5C57380-D3DB-499A-88C2-10E0FE2AA666}" dt="2022-07-28T17:51:16.164" v="4949" actId="1076"/>
          <ac:picMkLst>
            <pc:docMk/>
            <pc:sldMk cId="1259025847" sldId="2147469501"/>
            <ac:picMk id="8" creationId="{7FE7110B-1DB6-E521-08A7-EDF18BDE351D}"/>
          </ac:picMkLst>
        </pc:picChg>
        <pc:picChg chg="add mod">
          <ac:chgData name="Beth Massi" userId="478c1bcf29534cd8" providerId="LiveId" clId="{F5C57380-D3DB-499A-88C2-10E0FE2AA666}" dt="2022-07-28T17:53:17.863" v="4975" actId="14100"/>
          <ac:picMkLst>
            <pc:docMk/>
            <pc:sldMk cId="1259025847" sldId="2147469501"/>
            <ac:picMk id="9" creationId="{3CF012E8-5C5E-552F-0ABD-8AE7D917667F}"/>
          </ac:picMkLst>
        </pc:picChg>
        <pc:picChg chg="add mod modCrop">
          <ac:chgData name="Beth Massi" userId="478c1bcf29534cd8" providerId="LiveId" clId="{F5C57380-D3DB-499A-88C2-10E0FE2AA666}" dt="2022-07-28T17:51:16.164" v="4949" actId="1076"/>
          <ac:picMkLst>
            <pc:docMk/>
            <pc:sldMk cId="1259025847" sldId="2147469501"/>
            <ac:picMk id="10" creationId="{59BFEF66-2ACF-6B53-48AA-52EE8B8FD4E6}"/>
          </ac:picMkLst>
        </pc:picChg>
        <pc:picChg chg="add mod">
          <ac:chgData name="Beth Massi" userId="478c1bcf29534cd8" providerId="LiveId" clId="{F5C57380-D3DB-499A-88C2-10E0FE2AA666}" dt="2022-07-28T17:53:17.244" v="4974" actId="14100"/>
          <ac:picMkLst>
            <pc:docMk/>
            <pc:sldMk cId="1259025847" sldId="2147469501"/>
            <ac:picMk id="11" creationId="{7A746F5C-1AE7-D152-A36D-18FB9ACC5B58}"/>
          </ac:picMkLst>
        </pc:picChg>
        <pc:picChg chg="add del mod">
          <ac:chgData name="Beth Massi" userId="478c1bcf29534cd8" providerId="LiveId" clId="{F5C57380-D3DB-499A-88C2-10E0FE2AA666}" dt="2022-07-28T17:39:50.388" v="4903" actId="478"/>
          <ac:picMkLst>
            <pc:docMk/>
            <pc:sldMk cId="1259025847" sldId="2147469501"/>
            <ac:picMk id="4098" creationId="{59A67068-36A4-DF38-750A-2401FAF76624}"/>
          </ac:picMkLst>
        </pc:picChg>
        <pc:picChg chg="add del mod">
          <ac:chgData name="Beth Massi" userId="478c1bcf29534cd8" providerId="LiveId" clId="{F5C57380-D3DB-499A-88C2-10E0FE2AA666}" dt="2022-07-28T17:39:49.795" v="4902" actId="478"/>
          <ac:picMkLst>
            <pc:docMk/>
            <pc:sldMk cId="1259025847" sldId="2147469501"/>
            <ac:picMk id="4100" creationId="{C8F86310-881B-22D3-FD37-20C35C7AD0D2}"/>
          </ac:picMkLst>
        </pc:picChg>
        <pc:picChg chg="add del">
          <ac:chgData name="Beth Massi" userId="478c1bcf29534cd8" providerId="LiveId" clId="{F5C57380-D3DB-499A-88C2-10E0FE2AA666}" dt="2022-07-28T17:48:39.211" v="4905"/>
          <ac:picMkLst>
            <pc:docMk/>
            <pc:sldMk cId="1259025847" sldId="2147469501"/>
            <ac:picMk id="4102" creationId="{C980D1F5-4EAD-7A25-B86E-90CE15EFABD5}"/>
          </ac:picMkLst>
        </pc:picChg>
        <pc:picChg chg="add del">
          <ac:chgData name="Beth Massi" userId="478c1bcf29534cd8" providerId="LiveId" clId="{F5C57380-D3DB-499A-88C2-10E0FE2AA666}" dt="2022-07-28T17:48:54.863" v="4910"/>
          <ac:picMkLst>
            <pc:docMk/>
            <pc:sldMk cId="1259025847" sldId="2147469501"/>
            <ac:picMk id="4104" creationId="{1B71927E-0082-CBD7-2D76-609D9AC9CF9F}"/>
          </ac:picMkLst>
        </pc:picChg>
        <pc:picChg chg="add del mod">
          <ac:chgData name="Beth Massi" userId="478c1bcf29534cd8" providerId="LiveId" clId="{F5C57380-D3DB-499A-88C2-10E0FE2AA666}" dt="2022-07-28T17:49:34.785" v="4926" actId="478"/>
          <ac:picMkLst>
            <pc:docMk/>
            <pc:sldMk cId="1259025847" sldId="2147469501"/>
            <ac:picMk id="4106" creationId="{9DCDA3A0-39D3-895D-7D78-0EFE8B01F76A}"/>
          </ac:picMkLst>
        </pc:picChg>
        <pc:picChg chg="add del">
          <ac:chgData name="Beth Massi" userId="478c1bcf29534cd8" providerId="LiveId" clId="{F5C57380-D3DB-499A-88C2-10E0FE2AA666}" dt="2022-07-28T17:49:30.056" v="4923"/>
          <ac:picMkLst>
            <pc:docMk/>
            <pc:sldMk cId="1259025847" sldId="2147469501"/>
            <ac:picMk id="4108" creationId="{6C3A0386-3F07-9527-DFF9-E36CAFBBE995}"/>
          </ac:picMkLst>
        </pc:picChg>
        <pc:picChg chg="add del">
          <ac:chgData name="Beth Massi" userId="478c1bcf29534cd8" providerId="LiveId" clId="{F5C57380-D3DB-499A-88C2-10E0FE2AA666}" dt="2022-07-28T17:49:42.439" v="4928"/>
          <ac:picMkLst>
            <pc:docMk/>
            <pc:sldMk cId="1259025847" sldId="2147469501"/>
            <ac:picMk id="4110" creationId="{B82B60B4-68F3-3888-07B7-83EE638DF557}"/>
          </ac:picMkLst>
        </pc:picChg>
      </pc:sldChg>
      <pc:sldChg chg="addSp delSp modSp add del mod ord modClrScheme chgLayout">
        <pc:chgData name="Beth Massi" userId="478c1bcf29534cd8" providerId="LiveId" clId="{F5C57380-D3DB-499A-88C2-10E0FE2AA666}" dt="2022-08-03T04:31:48.427" v="10681" actId="47"/>
        <pc:sldMkLst>
          <pc:docMk/>
          <pc:sldMk cId="448090052" sldId="2147469502"/>
        </pc:sldMkLst>
        <pc:spChg chg="mod ord">
          <ac:chgData name="Beth Massi" userId="478c1bcf29534cd8" providerId="LiveId" clId="{F5C57380-D3DB-499A-88C2-10E0FE2AA666}" dt="2022-08-03T04:11:42.765" v="10517" actId="6549"/>
          <ac:spMkLst>
            <pc:docMk/>
            <pc:sldMk cId="448090052" sldId="2147469502"/>
            <ac:spMk id="2" creationId="{24834793-48E4-1DB4-AAB8-935AEAA82E2E}"/>
          </ac:spMkLst>
        </pc:spChg>
        <pc:spChg chg="add del">
          <ac:chgData name="Beth Massi" userId="478c1bcf29534cd8" providerId="LiveId" clId="{F5C57380-D3DB-499A-88C2-10E0FE2AA666}" dt="2022-08-03T04:04:05.946" v="10320"/>
          <ac:spMkLst>
            <pc:docMk/>
            <pc:sldMk cId="448090052" sldId="2147469502"/>
            <ac:spMk id="5" creationId="{384BFA21-E5A7-5009-2930-CC067D2C5C22}"/>
          </ac:spMkLst>
        </pc:spChg>
        <pc:spChg chg="add mod">
          <ac:chgData name="Beth Massi" userId="478c1bcf29534cd8" providerId="LiveId" clId="{F5C57380-D3DB-499A-88C2-10E0FE2AA666}" dt="2022-08-03T04:13:02.446" v="10548" actId="1076"/>
          <ac:spMkLst>
            <pc:docMk/>
            <pc:sldMk cId="448090052" sldId="2147469502"/>
            <ac:spMk id="8" creationId="{FCC7AB2D-684D-E200-17CE-FF60110C1EF3}"/>
          </ac:spMkLst>
        </pc:spChg>
        <pc:picChg chg="add del mod">
          <ac:chgData name="Beth Massi" userId="478c1bcf29534cd8" providerId="LiveId" clId="{F5C57380-D3DB-499A-88C2-10E0FE2AA666}" dt="2022-08-03T03:57:15.050" v="10292" actId="478"/>
          <ac:picMkLst>
            <pc:docMk/>
            <pc:sldMk cId="448090052" sldId="2147469502"/>
            <ac:picMk id="4" creationId="{DC282B3B-8AC4-8878-7EBE-76776370EA10}"/>
          </ac:picMkLst>
        </pc:picChg>
        <pc:picChg chg="add mod">
          <ac:chgData name="Beth Massi" userId="478c1bcf29534cd8" providerId="LiveId" clId="{F5C57380-D3DB-499A-88C2-10E0FE2AA666}" dt="2022-08-03T04:08:45.379" v="10432" actId="1036"/>
          <ac:picMkLst>
            <pc:docMk/>
            <pc:sldMk cId="448090052" sldId="2147469502"/>
            <ac:picMk id="6" creationId="{702B1B5C-BE42-73D1-EE98-46EFEFD1046F}"/>
          </ac:picMkLst>
        </pc:picChg>
        <pc:picChg chg="add del mod">
          <ac:chgData name="Beth Massi" userId="478c1bcf29534cd8" providerId="LiveId" clId="{F5C57380-D3DB-499A-88C2-10E0FE2AA666}" dt="2022-08-03T03:56:29.997" v="10289" actId="478"/>
          <ac:picMkLst>
            <pc:docMk/>
            <pc:sldMk cId="448090052" sldId="2147469502"/>
            <ac:picMk id="1026" creationId="{871F226E-99A9-D818-6E0E-2A172C9EF528}"/>
          </ac:picMkLst>
        </pc:picChg>
        <pc:picChg chg="add mod">
          <ac:chgData name="Beth Massi" userId="478c1bcf29534cd8" providerId="LiveId" clId="{F5C57380-D3DB-499A-88C2-10E0FE2AA666}" dt="2022-08-03T04:08:50.981" v="10433" actId="166"/>
          <ac:picMkLst>
            <pc:docMk/>
            <pc:sldMk cId="448090052" sldId="2147469502"/>
            <ac:picMk id="1028" creationId="{F0709D07-DBAA-D762-2CC9-A424B11CFF89}"/>
          </ac:picMkLst>
        </pc:picChg>
        <pc:picChg chg="add mod">
          <ac:chgData name="Beth Massi" userId="478c1bcf29534cd8" providerId="LiveId" clId="{F5C57380-D3DB-499A-88C2-10E0FE2AA666}" dt="2022-08-03T04:13:22.514" v="10551" actId="1076"/>
          <ac:picMkLst>
            <pc:docMk/>
            <pc:sldMk cId="448090052" sldId="2147469502"/>
            <ac:picMk id="1030" creationId="{088C6BAB-9E9A-07DF-1F2F-5DCF35AD1FF3}"/>
          </ac:picMkLst>
        </pc:picChg>
        <pc:picChg chg="add mod">
          <ac:chgData name="Beth Massi" userId="478c1bcf29534cd8" providerId="LiveId" clId="{F5C57380-D3DB-499A-88C2-10E0FE2AA666}" dt="2022-08-03T04:10:12.129" v="10443" actId="1076"/>
          <ac:picMkLst>
            <pc:docMk/>
            <pc:sldMk cId="448090052" sldId="2147469502"/>
            <ac:picMk id="1032" creationId="{1B08D077-6954-9C43-AB48-BA1FA3B596A8}"/>
          </ac:picMkLst>
        </pc:picChg>
        <pc:picChg chg="add del mod">
          <ac:chgData name="Beth Massi" userId="478c1bcf29534cd8" providerId="LiveId" clId="{F5C57380-D3DB-499A-88C2-10E0FE2AA666}" dt="2022-08-03T04:03:21.813" v="10318" actId="478"/>
          <ac:picMkLst>
            <pc:docMk/>
            <pc:sldMk cId="448090052" sldId="2147469502"/>
            <ac:picMk id="1034" creationId="{9F2D5F68-A3C2-5F00-3FED-631476F8A967}"/>
          </ac:picMkLst>
        </pc:picChg>
        <pc:picChg chg="add mod">
          <ac:chgData name="Beth Massi" userId="478c1bcf29534cd8" providerId="LiveId" clId="{F5C57380-D3DB-499A-88C2-10E0FE2AA666}" dt="2022-08-03T04:10:23.608" v="10446" actId="1076"/>
          <ac:picMkLst>
            <pc:docMk/>
            <pc:sldMk cId="448090052" sldId="2147469502"/>
            <ac:picMk id="1038" creationId="{33ECD9CD-B13B-1C09-F147-F40EED31D8F3}"/>
          </ac:picMkLst>
        </pc:picChg>
        <pc:picChg chg="add mod">
          <ac:chgData name="Beth Massi" userId="478c1bcf29534cd8" providerId="LiveId" clId="{F5C57380-D3DB-499A-88C2-10E0FE2AA666}" dt="2022-08-03T04:10:16.105" v="10444" actId="1076"/>
          <ac:picMkLst>
            <pc:docMk/>
            <pc:sldMk cId="448090052" sldId="2147469502"/>
            <ac:picMk id="1040" creationId="{16370FA4-09CF-A1A5-5A0F-001599948AAC}"/>
          </ac:picMkLst>
        </pc:picChg>
        <pc:picChg chg="add mod">
          <ac:chgData name="Beth Massi" userId="478c1bcf29534cd8" providerId="LiveId" clId="{F5C57380-D3DB-499A-88C2-10E0FE2AA666}" dt="2022-08-03T04:13:17.731" v="10550" actId="1076"/>
          <ac:picMkLst>
            <pc:docMk/>
            <pc:sldMk cId="448090052" sldId="2147469502"/>
            <ac:picMk id="1042" creationId="{BA17AC2D-FF94-DE86-D337-0D5D37CCB24A}"/>
          </ac:picMkLst>
        </pc:picChg>
        <pc:picChg chg="add mod">
          <ac:chgData name="Beth Massi" userId="478c1bcf29534cd8" providerId="LiveId" clId="{F5C57380-D3DB-499A-88C2-10E0FE2AA666}" dt="2022-08-03T04:09:31.214" v="10437" actId="1076"/>
          <ac:picMkLst>
            <pc:docMk/>
            <pc:sldMk cId="448090052" sldId="2147469502"/>
            <ac:picMk id="1044" creationId="{FD727A9E-F67B-B4BA-C07A-2907ACDDA8DF}"/>
          </ac:picMkLst>
        </pc:picChg>
        <pc:picChg chg="add mod">
          <ac:chgData name="Beth Massi" userId="478c1bcf29534cd8" providerId="LiveId" clId="{F5C57380-D3DB-499A-88C2-10E0FE2AA666}" dt="2022-08-03T04:07:12.423" v="10364" actId="1076"/>
          <ac:picMkLst>
            <pc:docMk/>
            <pc:sldMk cId="448090052" sldId="2147469502"/>
            <ac:picMk id="1046" creationId="{060C744A-1D31-32CB-45FC-2036A3658BC6}"/>
          </ac:picMkLst>
        </pc:picChg>
        <pc:picChg chg="add mod">
          <ac:chgData name="Beth Massi" userId="478c1bcf29534cd8" providerId="LiveId" clId="{F5C57380-D3DB-499A-88C2-10E0FE2AA666}" dt="2022-08-03T04:09:35.671" v="10438" actId="1076"/>
          <ac:picMkLst>
            <pc:docMk/>
            <pc:sldMk cId="448090052" sldId="2147469502"/>
            <ac:picMk id="1048" creationId="{CE5CB6EF-2D6B-E57A-D49B-C104DC130C4B}"/>
          </ac:picMkLst>
        </pc:picChg>
      </pc:sldChg>
      <pc:sldChg chg="addSp modSp add del mod ord">
        <pc:chgData name="Beth Massi" userId="478c1bcf29534cd8" providerId="LiveId" clId="{F5C57380-D3DB-499A-88C2-10E0FE2AA666}" dt="2022-07-26T21:21:31.343" v="3661" actId="2696"/>
        <pc:sldMkLst>
          <pc:docMk/>
          <pc:sldMk cId="1323299766" sldId="2147469503"/>
        </pc:sldMkLst>
        <pc:spChg chg="mod">
          <ac:chgData name="Beth Massi" userId="478c1bcf29534cd8" providerId="LiveId" clId="{F5C57380-D3DB-499A-88C2-10E0FE2AA666}" dt="2022-07-20T22:00:30.066" v="795" actId="20577"/>
          <ac:spMkLst>
            <pc:docMk/>
            <pc:sldMk cId="1323299766" sldId="2147469503"/>
            <ac:spMk id="2" creationId="{24834793-48E4-1DB4-AAB8-935AEAA82E2E}"/>
          </ac:spMkLst>
        </pc:spChg>
        <pc:spChg chg="add mod">
          <ac:chgData name="Beth Massi" userId="478c1bcf29534cd8" providerId="LiveId" clId="{F5C57380-D3DB-499A-88C2-10E0FE2AA666}" dt="2022-07-20T22:01:33.873" v="879" actId="20577"/>
          <ac:spMkLst>
            <pc:docMk/>
            <pc:sldMk cId="1323299766" sldId="2147469503"/>
            <ac:spMk id="3" creationId="{50232CC3-DA2B-0955-FC88-C3B121AD4409}"/>
          </ac:spMkLst>
        </pc:spChg>
      </pc:sldChg>
      <pc:sldChg chg="addSp modSp add del mod ord modShow">
        <pc:chgData name="Beth Massi" userId="478c1bcf29534cd8" providerId="LiveId" clId="{F5C57380-D3DB-499A-88C2-10E0FE2AA666}" dt="2022-08-09T23:08:05.669" v="11716" actId="47"/>
        <pc:sldMkLst>
          <pc:docMk/>
          <pc:sldMk cId="1562575231" sldId="2147469503"/>
        </pc:sldMkLst>
        <pc:spChg chg="mod">
          <ac:chgData name="Beth Massi" userId="478c1bcf29534cd8" providerId="LiveId" clId="{F5C57380-D3DB-499A-88C2-10E0FE2AA666}" dt="2022-07-27T19:26:33.719" v="4800" actId="20577"/>
          <ac:spMkLst>
            <pc:docMk/>
            <pc:sldMk cId="1562575231" sldId="2147469503"/>
            <ac:spMk id="3" creationId="{50232CC3-DA2B-0955-FC88-C3B121AD4409}"/>
          </ac:spMkLst>
        </pc:spChg>
        <pc:spChg chg="add mod">
          <ac:chgData name="Beth Massi" userId="478c1bcf29534cd8" providerId="LiveId" clId="{F5C57380-D3DB-499A-88C2-10E0FE2AA666}" dt="2022-07-28T22:35:33.101" v="6088" actId="20577"/>
          <ac:spMkLst>
            <pc:docMk/>
            <pc:sldMk cId="1562575231" sldId="2147469503"/>
            <ac:spMk id="6" creationId="{1EE9431E-5C70-B95D-BEE5-30D8F5A49847}"/>
          </ac:spMkLst>
        </pc:spChg>
        <pc:picChg chg="mod">
          <ac:chgData name="Beth Massi" userId="478c1bcf29534cd8" providerId="LiveId" clId="{F5C57380-D3DB-499A-88C2-10E0FE2AA666}" dt="2022-07-27T23:57:03.045" v="4868" actId="1076"/>
          <ac:picMkLst>
            <pc:docMk/>
            <pc:sldMk cId="1562575231" sldId="2147469503"/>
            <ac:picMk id="102406" creationId="{A118557B-3FE0-D4F3-89ED-8EED0A8A041E}"/>
          </ac:picMkLst>
        </pc:picChg>
      </pc:sldChg>
      <pc:sldChg chg="modSp new add del mod modShow modNotesTx">
        <pc:chgData name="Beth Massi" userId="478c1bcf29534cd8" providerId="LiveId" clId="{F5C57380-D3DB-499A-88C2-10E0FE2AA666}" dt="2022-07-25T21:45:57.526" v="2406" actId="2696"/>
        <pc:sldMkLst>
          <pc:docMk/>
          <pc:sldMk cId="1869363857" sldId="2147469504"/>
        </pc:sldMkLst>
        <pc:spChg chg="mod">
          <ac:chgData name="Beth Massi" userId="478c1bcf29534cd8" providerId="LiveId" clId="{F5C57380-D3DB-499A-88C2-10E0FE2AA666}" dt="2022-07-20T22:31:58.331" v="1277" actId="20577"/>
          <ac:spMkLst>
            <pc:docMk/>
            <pc:sldMk cId="1869363857" sldId="2147469504"/>
            <ac:spMk id="2" creationId="{AE385649-2828-C3B9-01D9-0334CBF9046C}"/>
          </ac:spMkLst>
        </pc:spChg>
      </pc:sldChg>
      <pc:sldChg chg="addSp delSp modSp add mod delAnim modAnim modNotesTx">
        <pc:chgData name="Beth Massi" userId="478c1bcf29534cd8" providerId="LiveId" clId="{F5C57380-D3DB-499A-88C2-10E0FE2AA666}" dt="2022-08-03T04:43:59.326" v="10701"/>
        <pc:sldMkLst>
          <pc:docMk/>
          <pc:sldMk cId="3907195360" sldId="2147469504"/>
        </pc:sldMkLst>
        <pc:spChg chg="mod">
          <ac:chgData name="Beth Massi" userId="478c1bcf29534cd8" providerId="LiveId" clId="{F5C57380-D3DB-499A-88C2-10E0FE2AA666}" dt="2022-07-27T16:00:10.791" v="4542" actId="20577"/>
          <ac:spMkLst>
            <pc:docMk/>
            <pc:sldMk cId="3907195360" sldId="2147469504"/>
            <ac:spMk id="2" creationId="{AE385649-2828-C3B9-01D9-0334CBF9046C}"/>
          </ac:spMkLst>
        </pc:spChg>
        <pc:spChg chg="mod topLvl">
          <ac:chgData name="Beth Massi" userId="478c1bcf29534cd8" providerId="LiveId" clId="{F5C57380-D3DB-499A-88C2-10E0FE2AA666}" dt="2022-08-01T22:56:01.732" v="7737" actId="207"/>
          <ac:spMkLst>
            <pc:docMk/>
            <pc:sldMk cId="3907195360" sldId="2147469504"/>
            <ac:spMk id="4" creationId="{FA5DC1B4-3D94-2CA6-3384-2D38FC44B834}"/>
          </ac:spMkLst>
        </pc:spChg>
        <pc:spChg chg="mod topLvl">
          <ac:chgData name="Beth Massi" userId="478c1bcf29534cd8" providerId="LiveId" clId="{F5C57380-D3DB-499A-88C2-10E0FE2AA666}" dt="2022-08-01T22:43:20.734" v="7645" actId="1076"/>
          <ac:spMkLst>
            <pc:docMk/>
            <pc:sldMk cId="3907195360" sldId="2147469504"/>
            <ac:spMk id="5" creationId="{2718161A-1AAB-64B5-D8D2-FB94528C023D}"/>
          </ac:spMkLst>
        </pc:spChg>
        <pc:spChg chg="mod topLvl">
          <ac:chgData name="Beth Massi" userId="478c1bcf29534cd8" providerId="LiveId" clId="{F5C57380-D3DB-499A-88C2-10E0FE2AA666}" dt="2022-08-01T22:42:56.296" v="7642" actId="1036"/>
          <ac:spMkLst>
            <pc:docMk/>
            <pc:sldMk cId="3907195360" sldId="2147469504"/>
            <ac:spMk id="6" creationId="{DB94BBDC-9B73-09AE-D0BA-719D143919F6}"/>
          </ac:spMkLst>
        </pc:spChg>
        <pc:spChg chg="mod topLvl">
          <ac:chgData name="Beth Massi" userId="478c1bcf29534cd8" providerId="LiveId" clId="{F5C57380-D3DB-499A-88C2-10E0FE2AA666}" dt="2022-08-01T22:42:56.296" v="7642" actId="1036"/>
          <ac:spMkLst>
            <pc:docMk/>
            <pc:sldMk cId="3907195360" sldId="2147469504"/>
            <ac:spMk id="7" creationId="{C7E6E08E-FAC6-EA83-2FFC-A77AEC55A1E3}"/>
          </ac:spMkLst>
        </pc:spChg>
        <pc:spChg chg="mod topLvl">
          <ac:chgData name="Beth Massi" userId="478c1bcf29534cd8" providerId="LiveId" clId="{F5C57380-D3DB-499A-88C2-10E0FE2AA666}" dt="2022-08-01T22:42:56.296" v="7642" actId="1036"/>
          <ac:spMkLst>
            <pc:docMk/>
            <pc:sldMk cId="3907195360" sldId="2147469504"/>
            <ac:spMk id="8" creationId="{0496C475-5F0B-79D9-F2F4-937CE683B576}"/>
          </ac:spMkLst>
        </pc:spChg>
        <pc:spChg chg="mod topLvl">
          <ac:chgData name="Beth Massi" userId="478c1bcf29534cd8" providerId="LiveId" clId="{F5C57380-D3DB-499A-88C2-10E0FE2AA666}" dt="2022-08-01T22:42:56.296" v="7642" actId="1036"/>
          <ac:spMkLst>
            <pc:docMk/>
            <pc:sldMk cId="3907195360" sldId="2147469504"/>
            <ac:spMk id="9" creationId="{7580C4E1-4605-4C2E-5FB7-14C7A407689A}"/>
          </ac:spMkLst>
        </pc:spChg>
        <pc:spChg chg="mod">
          <ac:chgData name="Beth Massi" userId="478c1bcf29534cd8" providerId="LiveId" clId="{F5C57380-D3DB-499A-88C2-10E0FE2AA666}" dt="2022-08-01T22:42:56.296" v="7642" actId="1036"/>
          <ac:spMkLst>
            <pc:docMk/>
            <pc:sldMk cId="3907195360" sldId="2147469504"/>
            <ac:spMk id="15" creationId="{F006519A-A129-9209-BB7D-858EB5F21136}"/>
          </ac:spMkLst>
        </pc:spChg>
        <pc:spChg chg="mod">
          <ac:chgData name="Beth Massi" userId="478c1bcf29534cd8" providerId="LiveId" clId="{F5C57380-D3DB-499A-88C2-10E0FE2AA666}" dt="2022-08-01T22:42:56.296" v="7642" actId="1036"/>
          <ac:spMkLst>
            <pc:docMk/>
            <pc:sldMk cId="3907195360" sldId="2147469504"/>
            <ac:spMk id="17" creationId="{B4D8E22E-F151-85CD-702F-64CE21E6AFBB}"/>
          </ac:spMkLst>
        </pc:spChg>
        <pc:spChg chg="mod">
          <ac:chgData name="Beth Massi" userId="478c1bcf29534cd8" providerId="LiveId" clId="{F5C57380-D3DB-499A-88C2-10E0FE2AA666}" dt="2022-08-01T22:42:56.296" v="7642" actId="1036"/>
          <ac:spMkLst>
            <pc:docMk/>
            <pc:sldMk cId="3907195360" sldId="2147469504"/>
            <ac:spMk id="19" creationId="{FFE9FF96-9D75-C561-C942-61A0BC2F29EB}"/>
          </ac:spMkLst>
        </pc:spChg>
        <pc:spChg chg="mod">
          <ac:chgData name="Beth Massi" userId="478c1bcf29534cd8" providerId="LiveId" clId="{F5C57380-D3DB-499A-88C2-10E0FE2AA666}" dt="2022-08-01T22:42:56.296" v="7642" actId="1036"/>
          <ac:spMkLst>
            <pc:docMk/>
            <pc:sldMk cId="3907195360" sldId="2147469504"/>
            <ac:spMk id="21" creationId="{08EFCAEC-CB23-D563-99CB-2B3C57AEDAB5}"/>
          </ac:spMkLst>
        </pc:spChg>
        <pc:spChg chg="mod">
          <ac:chgData name="Beth Massi" userId="478c1bcf29534cd8" providerId="LiveId" clId="{F5C57380-D3DB-499A-88C2-10E0FE2AA666}" dt="2022-08-01T22:42:56.296" v="7642" actId="1036"/>
          <ac:spMkLst>
            <pc:docMk/>
            <pc:sldMk cId="3907195360" sldId="2147469504"/>
            <ac:spMk id="25" creationId="{B0222EFC-8513-09DA-E626-3FEF307F9732}"/>
          </ac:spMkLst>
        </pc:spChg>
        <pc:spChg chg="mod">
          <ac:chgData name="Beth Massi" userId="478c1bcf29534cd8" providerId="LiveId" clId="{F5C57380-D3DB-499A-88C2-10E0FE2AA666}" dt="2022-08-01T22:42:56.296" v="7642" actId="1036"/>
          <ac:spMkLst>
            <pc:docMk/>
            <pc:sldMk cId="3907195360" sldId="2147469504"/>
            <ac:spMk id="26" creationId="{7F9ECC88-643A-E785-6FE1-0B702FB548A0}"/>
          </ac:spMkLst>
        </pc:spChg>
        <pc:spChg chg="mod">
          <ac:chgData name="Beth Massi" userId="478c1bcf29534cd8" providerId="LiveId" clId="{F5C57380-D3DB-499A-88C2-10E0FE2AA666}" dt="2022-08-01T22:42:56.296" v="7642" actId="1036"/>
          <ac:spMkLst>
            <pc:docMk/>
            <pc:sldMk cId="3907195360" sldId="2147469504"/>
            <ac:spMk id="30" creationId="{A403C970-BEEE-9659-7960-EADBC6CA7A8C}"/>
          </ac:spMkLst>
        </pc:spChg>
        <pc:spChg chg="mod">
          <ac:chgData name="Beth Massi" userId="478c1bcf29534cd8" providerId="LiveId" clId="{F5C57380-D3DB-499A-88C2-10E0FE2AA666}" dt="2022-08-01T22:42:56.296" v="7642" actId="1036"/>
          <ac:spMkLst>
            <pc:docMk/>
            <pc:sldMk cId="3907195360" sldId="2147469504"/>
            <ac:spMk id="31" creationId="{89988AE4-352D-8C0B-4105-2707A7929C7C}"/>
          </ac:spMkLst>
        </pc:spChg>
        <pc:spChg chg="mod">
          <ac:chgData name="Beth Massi" userId="478c1bcf29534cd8" providerId="LiveId" clId="{F5C57380-D3DB-499A-88C2-10E0FE2AA666}" dt="2022-08-01T22:42:56.296" v="7642" actId="1036"/>
          <ac:spMkLst>
            <pc:docMk/>
            <pc:sldMk cId="3907195360" sldId="2147469504"/>
            <ac:spMk id="32" creationId="{678EF8BB-6496-5589-F938-B2AEC0E61E59}"/>
          </ac:spMkLst>
        </pc:spChg>
        <pc:spChg chg="mod">
          <ac:chgData name="Beth Massi" userId="478c1bcf29534cd8" providerId="LiveId" clId="{F5C57380-D3DB-499A-88C2-10E0FE2AA666}" dt="2022-08-01T22:42:56.296" v="7642" actId="1036"/>
          <ac:spMkLst>
            <pc:docMk/>
            <pc:sldMk cId="3907195360" sldId="2147469504"/>
            <ac:spMk id="35" creationId="{BF4C0F66-64E2-6C37-FDDD-0371046783AF}"/>
          </ac:spMkLst>
        </pc:spChg>
        <pc:spChg chg="mod">
          <ac:chgData name="Beth Massi" userId="478c1bcf29534cd8" providerId="LiveId" clId="{F5C57380-D3DB-499A-88C2-10E0FE2AA666}" dt="2022-08-01T22:42:56.296" v="7642" actId="1036"/>
          <ac:spMkLst>
            <pc:docMk/>
            <pc:sldMk cId="3907195360" sldId="2147469504"/>
            <ac:spMk id="36" creationId="{2DD35640-3DC5-4146-DBBB-5F1F44D5587D}"/>
          </ac:spMkLst>
        </pc:spChg>
        <pc:spChg chg="mod">
          <ac:chgData name="Beth Massi" userId="478c1bcf29534cd8" providerId="LiveId" clId="{F5C57380-D3DB-499A-88C2-10E0FE2AA666}" dt="2022-08-01T22:42:56.296" v="7642" actId="1036"/>
          <ac:spMkLst>
            <pc:docMk/>
            <pc:sldMk cId="3907195360" sldId="2147469504"/>
            <ac:spMk id="37" creationId="{A2A6A74C-FA3F-24E8-6EDC-DFA656AE21BB}"/>
          </ac:spMkLst>
        </pc:spChg>
        <pc:spChg chg="mod">
          <ac:chgData name="Beth Massi" userId="478c1bcf29534cd8" providerId="LiveId" clId="{F5C57380-D3DB-499A-88C2-10E0FE2AA666}" dt="2022-08-01T22:42:56.296" v="7642" actId="1036"/>
          <ac:spMkLst>
            <pc:docMk/>
            <pc:sldMk cId="3907195360" sldId="2147469504"/>
            <ac:spMk id="38" creationId="{F8A0B2A0-1966-E2B2-7974-975885ECDDC9}"/>
          </ac:spMkLst>
        </pc:spChg>
        <pc:spChg chg="add mod">
          <ac:chgData name="Beth Massi" userId="478c1bcf29534cd8" providerId="LiveId" clId="{F5C57380-D3DB-499A-88C2-10E0FE2AA666}" dt="2022-08-01T22:43:26.941" v="7652" actId="20577"/>
          <ac:spMkLst>
            <pc:docMk/>
            <pc:sldMk cId="3907195360" sldId="2147469504"/>
            <ac:spMk id="40" creationId="{B1B88538-BC5C-C47C-C3E1-B5BFCF301C83}"/>
          </ac:spMkLst>
        </pc:spChg>
        <pc:spChg chg="add mod">
          <ac:chgData name="Beth Massi" userId="478c1bcf29534cd8" providerId="LiveId" clId="{F5C57380-D3DB-499A-88C2-10E0FE2AA666}" dt="2022-08-01T22:54:26.107" v="7667" actId="6549"/>
          <ac:spMkLst>
            <pc:docMk/>
            <pc:sldMk cId="3907195360" sldId="2147469504"/>
            <ac:spMk id="44" creationId="{DA8F651C-4B0B-94E5-D311-A6689C0A0366}"/>
          </ac:spMkLst>
        </pc:spChg>
        <pc:spChg chg="add mod">
          <ac:chgData name="Beth Massi" userId="478c1bcf29534cd8" providerId="LiveId" clId="{F5C57380-D3DB-499A-88C2-10E0FE2AA666}" dt="2022-08-01T22:56:08.574" v="7744" actId="1035"/>
          <ac:spMkLst>
            <pc:docMk/>
            <pc:sldMk cId="3907195360" sldId="2147469504"/>
            <ac:spMk id="45" creationId="{5BAA2864-C03E-1BD2-A1ED-C3E06E22DBAE}"/>
          </ac:spMkLst>
        </pc:spChg>
        <pc:grpChg chg="add del mod">
          <ac:chgData name="Beth Massi" userId="478c1bcf29534cd8" providerId="LiveId" clId="{F5C57380-D3DB-499A-88C2-10E0FE2AA666}" dt="2022-08-01T22:42:30.437" v="7607" actId="165"/>
          <ac:grpSpMkLst>
            <pc:docMk/>
            <pc:sldMk cId="3907195360" sldId="2147469504"/>
            <ac:grpSpMk id="3" creationId="{10EAACF7-68E2-035C-CDAE-FF659D65CBE3}"/>
          </ac:grpSpMkLst>
        </pc:grpChg>
        <pc:grpChg chg="mod topLvl">
          <ac:chgData name="Beth Massi" userId="478c1bcf29534cd8" providerId="LiveId" clId="{F5C57380-D3DB-499A-88C2-10E0FE2AA666}" dt="2022-08-01T22:42:56.296" v="7642" actId="1036"/>
          <ac:grpSpMkLst>
            <pc:docMk/>
            <pc:sldMk cId="3907195360" sldId="2147469504"/>
            <ac:grpSpMk id="10" creationId="{5E185C75-898F-CB2A-0EDF-DF3E5C8A35B4}"/>
          </ac:grpSpMkLst>
        </pc:grpChg>
        <pc:grpChg chg="mod topLvl">
          <ac:chgData name="Beth Massi" userId="478c1bcf29534cd8" providerId="LiveId" clId="{F5C57380-D3DB-499A-88C2-10E0FE2AA666}" dt="2022-08-01T22:42:56.296" v="7642" actId="1036"/>
          <ac:grpSpMkLst>
            <pc:docMk/>
            <pc:sldMk cId="3907195360" sldId="2147469504"/>
            <ac:grpSpMk id="11" creationId="{1019D56B-527D-7A16-8273-D12448EB9E2C}"/>
          </ac:grpSpMkLst>
        </pc:grpChg>
        <pc:grpChg chg="mod topLvl">
          <ac:chgData name="Beth Massi" userId="478c1bcf29534cd8" providerId="LiveId" clId="{F5C57380-D3DB-499A-88C2-10E0FE2AA666}" dt="2022-08-01T22:42:56.296" v="7642" actId="1036"/>
          <ac:grpSpMkLst>
            <pc:docMk/>
            <pc:sldMk cId="3907195360" sldId="2147469504"/>
            <ac:grpSpMk id="12" creationId="{582F32C8-D1E7-8B7F-D630-0E693FB41A66}"/>
          </ac:grpSpMkLst>
        </pc:grpChg>
        <pc:grpChg chg="mod topLvl">
          <ac:chgData name="Beth Massi" userId="478c1bcf29534cd8" providerId="LiveId" clId="{F5C57380-D3DB-499A-88C2-10E0FE2AA666}" dt="2022-08-01T22:42:56.296" v="7642" actId="1036"/>
          <ac:grpSpMkLst>
            <pc:docMk/>
            <pc:sldMk cId="3907195360" sldId="2147469504"/>
            <ac:grpSpMk id="13" creationId="{07EBBBB9-1663-CC59-F667-2A70D95CBC73}"/>
          </ac:grpSpMkLst>
        </pc:grpChg>
        <pc:grpChg chg="add mod">
          <ac:chgData name="Beth Massi" userId="478c1bcf29534cd8" providerId="LiveId" clId="{F5C57380-D3DB-499A-88C2-10E0FE2AA666}" dt="2022-08-01T22:42:56.296" v="7642" actId="1036"/>
          <ac:grpSpMkLst>
            <pc:docMk/>
            <pc:sldMk cId="3907195360" sldId="2147469504"/>
            <ac:grpSpMk id="22" creationId="{30DD09F8-1063-BA0B-482B-90BA83A721CC}"/>
          </ac:grpSpMkLst>
        </pc:grpChg>
        <pc:grpChg chg="mod">
          <ac:chgData name="Beth Massi" userId="478c1bcf29534cd8" providerId="LiveId" clId="{F5C57380-D3DB-499A-88C2-10E0FE2AA666}" dt="2022-08-01T22:42:56.296" v="7642" actId="1036"/>
          <ac:grpSpMkLst>
            <pc:docMk/>
            <pc:sldMk cId="3907195360" sldId="2147469504"/>
            <ac:grpSpMk id="23" creationId="{E79C76E7-9468-F2DF-0A03-EAC27D49D81B}"/>
          </ac:grpSpMkLst>
        </pc:grpChg>
        <pc:grpChg chg="mod">
          <ac:chgData name="Beth Massi" userId="478c1bcf29534cd8" providerId="LiveId" clId="{F5C57380-D3DB-499A-88C2-10E0FE2AA666}" dt="2022-08-01T22:42:56.296" v="7642" actId="1036"/>
          <ac:grpSpMkLst>
            <pc:docMk/>
            <pc:sldMk cId="3907195360" sldId="2147469504"/>
            <ac:grpSpMk id="24" creationId="{6C6C55AB-29FD-2AAE-9B69-C62A9E0AEF91}"/>
          </ac:grpSpMkLst>
        </pc:grpChg>
        <pc:grpChg chg="mod">
          <ac:chgData name="Beth Massi" userId="478c1bcf29534cd8" providerId="LiveId" clId="{F5C57380-D3DB-499A-88C2-10E0FE2AA666}" dt="2022-08-01T22:42:56.296" v="7642" actId="1036"/>
          <ac:grpSpMkLst>
            <pc:docMk/>
            <pc:sldMk cId="3907195360" sldId="2147469504"/>
            <ac:grpSpMk id="27" creationId="{F9DC1431-EE99-3D80-AFF2-4A1A275D32C2}"/>
          </ac:grpSpMkLst>
        </pc:grpChg>
        <pc:grpChg chg="mod">
          <ac:chgData name="Beth Massi" userId="478c1bcf29534cd8" providerId="LiveId" clId="{F5C57380-D3DB-499A-88C2-10E0FE2AA666}" dt="2022-08-01T22:42:56.296" v="7642" actId="1036"/>
          <ac:grpSpMkLst>
            <pc:docMk/>
            <pc:sldMk cId="3907195360" sldId="2147469504"/>
            <ac:grpSpMk id="33" creationId="{B8DBFC72-1C81-D0E9-8FA5-471A854C8708}"/>
          </ac:grpSpMkLst>
        </pc:grpChg>
        <pc:picChg chg="mod">
          <ac:chgData name="Beth Massi" userId="478c1bcf29534cd8" providerId="LiveId" clId="{F5C57380-D3DB-499A-88C2-10E0FE2AA666}" dt="2022-08-01T22:42:56.296" v="7642" actId="1036"/>
          <ac:picMkLst>
            <pc:docMk/>
            <pc:sldMk cId="3907195360" sldId="2147469504"/>
            <ac:picMk id="28" creationId="{EAED96FD-8E8B-7250-2179-A34EA5555842}"/>
          </ac:picMkLst>
        </pc:picChg>
        <pc:picChg chg="mod">
          <ac:chgData name="Beth Massi" userId="478c1bcf29534cd8" providerId="LiveId" clId="{F5C57380-D3DB-499A-88C2-10E0FE2AA666}" dt="2022-08-01T22:42:56.296" v="7642" actId="1036"/>
          <ac:picMkLst>
            <pc:docMk/>
            <pc:sldMk cId="3907195360" sldId="2147469504"/>
            <ac:picMk id="29" creationId="{E20D6AEC-29A2-31F6-CA93-0CAA992D6892}"/>
          </ac:picMkLst>
        </pc:picChg>
        <pc:picChg chg="mod">
          <ac:chgData name="Beth Massi" userId="478c1bcf29534cd8" providerId="LiveId" clId="{F5C57380-D3DB-499A-88C2-10E0FE2AA666}" dt="2022-08-01T22:42:56.296" v="7642" actId="1036"/>
          <ac:picMkLst>
            <pc:docMk/>
            <pc:sldMk cId="3907195360" sldId="2147469504"/>
            <ac:picMk id="34" creationId="{9A7307BC-FFA8-2EBD-278D-6801562D2348}"/>
          </ac:picMkLst>
        </pc:picChg>
        <pc:cxnChg chg="mod">
          <ac:chgData name="Beth Massi" userId="478c1bcf29534cd8" providerId="LiveId" clId="{F5C57380-D3DB-499A-88C2-10E0FE2AA666}" dt="2022-08-01T22:42:56.296" v="7642" actId="1036"/>
          <ac:cxnSpMkLst>
            <pc:docMk/>
            <pc:sldMk cId="3907195360" sldId="2147469504"/>
            <ac:cxnSpMk id="14" creationId="{76C1943B-2871-CF6B-465F-BDDE0FE5716B}"/>
          </ac:cxnSpMkLst>
        </pc:cxnChg>
        <pc:cxnChg chg="mod">
          <ac:chgData name="Beth Massi" userId="478c1bcf29534cd8" providerId="LiveId" clId="{F5C57380-D3DB-499A-88C2-10E0FE2AA666}" dt="2022-08-01T22:42:56.296" v="7642" actId="1036"/>
          <ac:cxnSpMkLst>
            <pc:docMk/>
            <pc:sldMk cId="3907195360" sldId="2147469504"/>
            <ac:cxnSpMk id="16" creationId="{42F42524-84DA-1EBE-5F69-D3994659629B}"/>
          </ac:cxnSpMkLst>
        </pc:cxnChg>
        <pc:cxnChg chg="mod">
          <ac:chgData name="Beth Massi" userId="478c1bcf29534cd8" providerId="LiveId" clId="{F5C57380-D3DB-499A-88C2-10E0FE2AA666}" dt="2022-08-01T22:42:56.296" v="7642" actId="1036"/>
          <ac:cxnSpMkLst>
            <pc:docMk/>
            <pc:sldMk cId="3907195360" sldId="2147469504"/>
            <ac:cxnSpMk id="18" creationId="{8C9D4F69-9EB3-AEC8-EC28-B49E24842DE4}"/>
          </ac:cxnSpMkLst>
        </pc:cxnChg>
        <pc:cxnChg chg="mod">
          <ac:chgData name="Beth Massi" userId="478c1bcf29534cd8" providerId="LiveId" clId="{F5C57380-D3DB-499A-88C2-10E0FE2AA666}" dt="2022-08-01T22:42:56.296" v="7642" actId="1036"/>
          <ac:cxnSpMkLst>
            <pc:docMk/>
            <pc:sldMk cId="3907195360" sldId="2147469504"/>
            <ac:cxnSpMk id="20" creationId="{7352295D-488E-0104-F155-09EFC36148BD}"/>
          </ac:cxnSpMkLst>
        </pc:cxnChg>
        <pc:cxnChg chg="add mod">
          <ac:chgData name="Beth Massi" userId="478c1bcf29534cd8" providerId="LiveId" clId="{F5C57380-D3DB-499A-88C2-10E0FE2AA666}" dt="2022-08-01T22:54:44.960" v="7670" actId="692"/>
          <ac:cxnSpMkLst>
            <pc:docMk/>
            <pc:sldMk cId="3907195360" sldId="2147469504"/>
            <ac:cxnSpMk id="42" creationId="{FFA22CF7-0CDC-399B-1B3C-CE1BC02112AA}"/>
          </ac:cxnSpMkLst>
        </pc:cxnChg>
      </pc:sldChg>
      <pc:sldChg chg="addSp modSp new del mod">
        <pc:chgData name="Beth Massi" userId="478c1bcf29534cd8" providerId="LiveId" clId="{F5C57380-D3DB-499A-88C2-10E0FE2AA666}" dt="2022-08-01T21:01:57.749" v="7087" actId="47"/>
        <pc:sldMkLst>
          <pc:docMk/>
          <pc:sldMk cId="1476103497" sldId="2147469505"/>
        </pc:sldMkLst>
        <pc:spChg chg="mod">
          <ac:chgData name="Beth Massi" userId="478c1bcf29534cd8" providerId="LiveId" clId="{F5C57380-D3DB-499A-88C2-10E0FE2AA666}" dt="2022-07-20T22:32:53.440" v="1289" actId="20577"/>
          <ac:spMkLst>
            <pc:docMk/>
            <pc:sldMk cId="1476103497" sldId="2147469505"/>
            <ac:spMk id="2" creationId="{F12C8085-B48A-06C4-A1DB-E7A50DBC0B1A}"/>
          </ac:spMkLst>
        </pc:spChg>
        <pc:spChg chg="add mod">
          <ac:chgData name="Beth Massi" userId="478c1bcf29534cd8" providerId="LiveId" clId="{F5C57380-D3DB-499A-88C2-10E0FE2AA666}" dt="2022-07-28T22:36:57.241" v="6211" actId="20577"/>
          <ac:spMkLst>
            <pc:docMk/>
            <pc:sldMk cId="1476103497" sldId="2147469505"/>
            <ac:spMk id="6" creationId="{656C7D6A-AD4D-CBCE-03E7-7645EA1D7EEE}"/>
          </ac:spMkLst>
        </pc:spChg>
      </pc:sldChg>
      <pc:sldChg chg="addSp delSp modSp new mod modClrScheme chgLayout">
        <pc:chgData name="Beth Massi" userId="478c1bcf29534cd8" providerId="LiveId" clId="{F5C57380-D3DB-499A-88C2-10E0FE2AA666}" dt="2022-08-01T17:46:40.285" v="6483" actId="478"/>
        <pc:sldMkLst>
          <pc:docMk/>
          <pc:sldMk cId="1029516438" sldId="2147469506"/>
        </pc:sldMkLst>
        <pc:spChg chg="add mod">
          <ac:chgData name="Beth Massi" userId="478c1bcf29534cd8" providerId="LiveId" clId="{F5C57380-D3DB-499A-88C2-10E0FE2AA666}" dt="2022-07-29T18:00:13.140" v="6382" actId="20577"/>
          <ac:spMkLst>
            <pc:docMk/>
            <pc:sldMk cId="1029516438" sldId="2147469506"/>
            <ac:spMk id="2" creationId="{F2C5F84E-5887-C7B8-A7E7-132A2979A3A4}"/>
          </ac:spMkLst>
        </pc:spChg>
        <pc:spChg chg="add mod">
          <ac:chgData name="Beth Massi" userId="478c1bcf29534cd8" providerId="LiveId" clId="{F5C57380-D3DB-499A-88C2-10E0FE2AA666}" dt="2022-07-29T16:58:14.092" v="6301" actId="1076"/>
          <ac:spMkLst>
            <pc:docMk/>
            <pc:sldMk cId="1029516438" sldId="2147469506"/>
            <ac:spMk id="4" creationId="{CC1A8A14-7E0B-18F7-D304-3AA36ECA4162}"/>
          </ac:spMkLst>
        </pc:spChg>
        <pc:spChg chg="add mod">
          <ac:chgData name="Beth Massi" userId="478c1bcf29534cd8" providerId="LiveId" clId="{F5C57380-D3DB-499A-88C2-10E0FE2AA666}" dt="2022-07-29T17:56:39.769" v="6359" actId="1076"/>
          <ac:spMkLst>
            <pc:docMk/>
            <pc:sldMk cId="1029516438" sldId="2147469506"/>
            <ac:spMk id="14" creationId="{BEC7A0A9-9822-7A0B-DD2F-C6F614780C31}"/>
          </ac:spMkLst>
        </pc:spChg>
        <pc:spChg chg="add mod">
          <ac:chgData name="Beth Massi" userId="478c1bcf29534cd8" providerId="LiveId" clId="{F5C57380-D3DB-499A-88C2-10E0FE2AA666}" dt="2022-07-29T18:00:04.236" v="6375" actId="1076"/>
          <ac:spMkLst>
            <pc:docMk/>
            <pc:sldMk cId="1029516438" sldId="2147469506"/>
            <ac:spMk id="16" creationId="{1944C7B0-9CF2-1A02-1D2A-AFFC8237F4B4}"/>
          </ac:spMkLst>
        </pc:spChg>
        <pc:spChg chg="add del mod">
          <ac:chgData name="Beth Massi" userId="478c1bcf29534cd8" providerId="LiveId" clId="{F5C57380-D3DB-499A-88C2-10E0FE2AA666}" dt="2022-08-01T17:46:40.285" v="6483" actId="478"/>
          <ac:spMkLst>
            <pc:docMk/>
            <pc:sldMk cId="1029516438" sldId="2147469506"/>
            <ac:spMk id="17" creationId="{07470C8A-CE8B-DA90-3655-A966E703BC35}"/>
          </ac:spMkLst>
        </pc:spChg>
        <pc:grpChg chg="add mod">
          <ac:chgData name="Beth Massi" userId="478c1bcf29534cd8" providerId="LiveId" clId="{F5C57380-D3DB-499A-88C2-10E0FE2AA666}" dt="2022-07-29T16:47:12.470" v="6286" actId="1076"/>
          <ac:grpSpMkLst>
            <pc:docMk/>
            <pc:sldMk cId="1029516438" sldId="2147469506"/>
            <ac:grpSpMk id="10" creationId="{C65A40A0-D722-D6D0-BFFE-AADD5F5A635B}"/>
          </ac:grpSpMkLst>
        </pc:grpChg>
        <pc:graphicFrameChg chg="add mod">
          <ac:chgData name="Beth Massi" userId="478c1bcf29534cd8" providerId="LiveId" clId="{F5C57380-D3DB-499A-88C2-10E0FE2AA666}" dt="2022-07-29T17:59:53.377" v="6374"/>
          <ac:graphicFrameMkLst>
            <pc:docMk/>
            <pc:sldMk cId="1029516438" sldId="2147469506"/>
            <ac:graphicFrameMk id="3" creationId="{6DA0C495-C274-F72C-7CDE-7DAE0281B6C6}"/>
          </ac:graphicFrameMkLst>
        </pc:graphicFrameChg>
        <pc:graphicFrameChg chg="add mod">
          <ac:chgData name="Beth Massi" userId="478c1bcf29534cd8" providerId="LiveId" clId="{F5C57380-D3DB-499A-88C2-10E0FE2AA666}" dt="2022-07-29T19:45:54.302" v="6471"/>
          <ac:graphicFrameMkLst>
            <pc:docMk/>
            <pc:sldMk cId="1029516438" sldId="2147469506"/>
            <ac:graphicFrameMk id="12" creationId="{4981925D-3396-92FE-94B9-EA7C1AEA2D0B}"/>
          </ac:graphicFrameMkLst>
        </pc:graphicFrameChg>
        <pc:cxnChg chg="add del">
          <ac:chgData name="Beth Massi" userId="478c1bcf29534cd8" providerId="LiveId" clId="{F5C57380-D3DB-499A-88C2-10E0FE2AA666}" dt="2022-07-29T16:46:01.744" v="6266" actId="11529"/>
          <ac:cxnSpMkLst>
            <pc:docMk/>
            <pc:sldMk cId="1029516438" sldId="2147469506"/>
            <ac:cxnSpMk id="6" creationId="{53F3B9F9-21CF-9A70-C54F-3F875768B6E8}"/>
          </ac:cxnSpMkLst>
        </pc:cxnChg>
        <pc:cxnChg chg="add mod">
          <ac:chgData name="Beth Massi" userId="478c1bcf29534cd8" providerId="LiveId" clId="{F5C57380-D3DB-499A-88C2-10E0FE2AA666}" dt="2022-07-29T16:58:17.378" v="6302" actId="14100"/>
          <ac:cxnSpMkLst>
            <pc:docMk/>
            <pc:sldMk cId="1029516438" sldId="2147469506"/>
            <ac:cxnSpMk id="8" creationId="{7494B28B-D4E7-6762-8B2C-D3F2ABCA21B1}"/>
          </ac:cxnSpMkLst>
        </pc:cxnChg>
      </pc:sldChg>
      <pc:sldChg chg="add del">
        <pc:chgData name="Beth Massi" userId="478c1bcf29534cd8" providerId="LiveId" clId="{F5C57380-D3DB-499A-88C2-10E0FE2AA666}" dt="2022-07-20T22:48:51.890" v="1500" actId="47"/>
        <pc:sldMkLst>
          <pc:docMk/>
          <pc:sldMk cId="1943833614" sldId="2147469507"/>
        </pc:sldMkLst>
      </pc:sldChg>
      <pc:sldChg chg="modSp add del mod ord">
        <pc:chgData name="Beth Massi" userId="478c1bcf29534cd8" providerId="LiveId" clId="{F5C57380-D3DB-499A-88C2-10E0FE2AA666}" dt="2022-07-25T21:33:22.637" v="2306" actId="47"/>
        <pc:sldMkLst>
          <pc:docMk/>
          <pc:sldMk cId="2973996803" sldId="2147469507"/>
        </pc:sldMkLst>
        <pc:spChg chg="mod">
          <ac:chgData name="Beth Massi" userId="478c1bcf29534cd8" providerId="LiveId" clId="{F5C57380-D3DB-499A-88C2-10E0FE2AA666}" dt="2022-07-20T22:49:02.053" v="1520" actId="20577"/>
          <ac:spMkLst>
            <pc:docMk/>
            <pc:sldMk cId="2973996803" sldId="2147469507"/>
            <ac:spMk id="2" creationId="{F2C5F84E-5887-C7B8-A7E7-132A2979A3A4}"/>
          </ac:spMkLst>
        </pc:spChg>
      </pc:sldChg>
      <pc:sldChg chg="new del">
        <pc:chgData name="Beth Massi" userId="478c1bcf29534cd8" providerId="LiveId" clId="{F5C57380-D3DB-499A-88C2-10E0FE2AA666}" dt="2022-07-20T22:54:40.155" v="1786" actId="680"/>
        <pc:sldMkLst>
          <pc:docMk/>
          <pc:sldMk cId="2025304022" sldId="2147469508"/>
        </pc:sldMkLst>
      </pc:sldChg>
      <pc:sldChg chg="addSp delSp modSp new mod ord setBg modClrScheme delDesignElem chgLayout modNotesTx">
        <pc:chgData name="Beth Massi" userId="478c1bcf29534cd8" providerId="LiveId" clId="{F5C57380-D3DB-499A-88C2-10E0FE2AA666}" dt="2022-07-20T23:11:59.619" v="2029" actId="1076"/>
        <pc:sldMkLst>
          <pc:docMk/>
          <pc:sldMk cId="3603281812" sldId="2147469508"/>
        </pc:sldMkLst>
        <pc:spChg chg="mod ord">
          <ac:chgData name="Beth Massi" userId="478c1bcf29534cd8" providerId="LiveId" clId="{F5C57380-D3DB-499A-88C2-10E0FE2AA666}" dt="2022-07-20T23:11:42.524" v="2028" actId="1036"/>
          <ac:spMkLst>
            <pc:docMk/>
            <pc:sldMk cId="3603281812" sldId="2147469508"/>
            <ac:spMk id="2" creationId="{A4A4A9C7-1A18-DD38-620E-79F87D30320A}"/>
          </ac:spMkLst>
        </pc:spChg>
        <pc:spChg chg="add del mod">
          <ac:chgData name="Beth Massi" userId="478c1bcf29534cd8" providerId="LiveId" clId="{F5C57380-D3DB-499A-88C2-10E0FE2AA666}" dt="2022-07-20T23:02:57.526" v="1878" actId="21"/>
          <ac:spMkLst>
            <pc:docMk/>
            <pc:sldMk cId="3603281812" sldId="2147469508"/>
            <ac:spMk id="4" creationId="{FF124588-058B-4B6D-98A2-729AC09D38E7}"/>
          </ac:spMkLst>
        </pc:spChg>
        <pc:spChg chg="add del mod">
          <ac:chgData name="Beth Massi" userId="478c1bcf29534cd8" providerId="LiveId" clId="{F5C57380-D3DB-499A-88C2-10E0FE2AA666}" dt="2022-07-20T23:02:57.526" v="1878" actId="21"/>
          <ac:spMkLst>
            <pc:docMk/>
            <pc:sldMk cId="3603281812" sldId="2147469508"/>
            <ac:spMk id="6" creationId="{EA737AF9-B25C-B648-4C27-E4854355ACB6}"/>
          </ac:spMkLst>
        </pc:spChg>
        <pc:spChg chg="add del mod">
          <ac:chgData name="Beth Massi" userId="478c1bcf29534cd8" providerId="LiveId" clId="{F5C57380-D3DB-499A-88C2-10E0FE2AA666}" dt="2022-07-20T23:02:57.526" v="1878" actId="21"/>
          <ac:spMkLst>
            <pc:docMk/>
            <pc:sldMk cId="3603281812" sldId="2147469508"/>
            <ac:spMk id="8" creationId="{5E9C6C3A-8EAF-298E-00BE-FEA7897940E8}"/>
          </ac:spMkLst>
        </pc:spChg>
        <pc:spChg chg="add del mod">
          <ac:chgData name="Beth Massi" userId="478c1bcf29534cd8" providerId="LiveId" clId="{F5C57380-D3DB-499A-88C2-10E0FE2AA666}" dt="2022-07-20T23:02:57.526" v="1878" actId="21"/>
          <ac:spMkLst>
            <pc:docMk/>
            <pc:sldMk cId="3603281812" sldId="2147469508"/>
            <ac:spMk id="10" creationId="{228BE4D3-FEBA-29D2-32EB-8D0A65B2083A}"/>
          </ac:spMkLst>
        </pc:spChg>
        <pc:spChg chg="add del mod">
          <ac:chgData name="Beth Massi" userId="478c1bcf29534cd8" providerId="LiveId" clId="{F5C57380-D3DB-499A-88C2-10E0FE2AA666}" dt="2022-07-20T23:02:57.526" v="1878" actId="21"/>
          <ac:spMkLst>
            <pc:docMk/>
            <pc:sldMk cId="3603281812" sldId="2147469508"/>
            <ac:spMk id="12" creationId="{B9E8547D-A030-1D9D-A40B-CA3C31425F3E}"/>
          </ac:spMkLst>
        </pc:spChg>
        <pc:spChg chg="add del mod ord">
          <ac:chgData name="Beth Massi" userId="478c1bcf29534cd8" providerId="LiveId" clId="{F5C57380-D3DB-499A-88C2-10E0FE2AA666}" dt="2022-07-20T23:01:05.230" v="1869" actId="700"/>
          <ac:spMkLst>
            <pc:docMk/>
            <pc:sldMk cId="3603281812" sldId="2147469508"/>
            <ac:spMk id="13" creationId="{112BE9B6-3E1D-2FD5-CDEB-1FF5BEF2200B}"/>
          </ac:spMkLst>
        </pc:spChg>
        <pc:spChg chg="add del mod ord">
          <ac:chgData name="Beth Massi" userId="478c1bcf29534cd8" providerId="LiveId" clId="{F5C57380-D3DB-499A-88C2-10E0FE2AA666}" dt="2022-07-20T23:01:05.230" v="1869" actId="700"/>
          <ac:spMkLst>
            <pc:docMk/>
            <pc:sldMk cId="3603281812" sldId="2147469508"/>
            <ac:spMk id="14" creationId="{EBD81B5D-903E-4BC7-0413-E9D27B09AEA4}"/>
          </ac:spMkLst>
        </pc:spChg>
        <pc:spChg chg="add mod">
          <ac:chgData name="Beth Massi" userId="478c1bcf29534cd8" providerId="LiveId" clId="{F5C57380-D3DB-499A-88C2-10E0FE2AA666}" dt="2022-07-20T23:11:59.619" v="2029" actId="1076"/>
          <ac:spMkLst>
            <pc:docMk/>
            <pc:sldMk cId="3603281812" sldId="2147469508"/>
            <ac:spMk id="18" creationId="{64E3475D-D174-62F3-98EC-1858F53E34A5}"/>
          </ac:spMkLst>
        </pc:spChg>
        <pc:spChg chg="add mod">
          <ac:chgData name="Beth Massi" userId="478c1bcf29534cd8" providerId="LiveId" clId="{F5C57380-D3DB-499A-88C2-10E0FE2AA666}" dt="2022-07-20T23:11:59.619" v="2029" actId="1076"/>
          <ac:spMkLst>
            <pc:docMk/>
            <pc:sldMk cId="3603281812" sldId="2147469508"/>
            <ac:spMk id="20" creationId="{98A9A0D3-D3BC-8FE9-653C-B1EA4BDF7602}"/>
          </ac:spMkLst>
        </pc:spChg>
        <pc:spChg chg="add del">
          <ac:chgData name="Beth Massi" userId="478c1bcf29534cd8" providerId="LiveId" clId="{F5C57380-D3DB-499A-88C2-10E0FE2AA666}" dt="2022-07-20T23:04:54.027" v="1919" actId="700"/>
          <ac:spMkLst>
            <pc:docMk/>
            <pc:sldMk cId="3603281812" sldId="2147469508"/>
            <ac:spMk id="21" creationId="{E49CC64F-7275-4E33-961B-0C5CDC439875}"/>
          </ac:spMkLst>
        </pc:spChg>
        <pc:spChg chg="add mod">
          <ac:chgData name="Beth Massi" userId="478c1bcf29534cd8" providerId="LiveId" clId="{F5C57380-D3DB-499A-88C2-10E0FE2AA666}" dt="2022-07-20T23:11:59.619" v="2029" actId="1076"/>
          <ac:spMkLst>
            <pc:docMk/>
            <pc:sldMk cId="3603281812" sldId="2147469508"/>
            <ac:spMk id="23" creationId="{EB2555B1-08B7-02E9-9BFA-E475600742F4}"/>
          </ac:spMkLst>
        </pc:spChg>
        <pc:spChg chg="add mod">
          <ac:chgData name="Beth Massi" userId="478c1bcf29534cd8" providerId="LiveId" clId="{F5C57380-D3DB-499A-88C2-10E0FE2AA666}" dt="2022-07-20T23:11:59.619" v="2029" actId="1076"/>
          <ac:spMkLst>
            <pc:docMk/>
            <pc:sldMk cId="3603281812" sldId="2147469508"/>
            <ac:spMk id="25" creationId="{E42FF198-C934-B123-8FE1-FC18D08FC8D9}"/>
          </ac:spMkLst>
        </pc:spChg>
        <pc:spChg chg="add mod">
          <ac:chgData name="Beth Massi" userId="478c1bcf29534cd8" providerId="LiveId" clId="{F5C57380-D3DB-499A-88C2-10E0FE2AA666}" dt="2022-07-20T23:11:59.619" v="2029" actId="1076"/>
          <ac:spMkLst>
            <pc:docMk/>
            <pc:sldMk cId="3603281812" sldId="2147469508"/>
            <ac:spMk id="27" creationId="{7B04A0D5-D941-D31D-6E08-6E25ED756595}"/>
          </ac:spMkLst>
        </pc:spChg>
        <pc:picChg chg="add mod">
          <ac:chgData name="Beth Massi" userId="478c1bcf29534cd8" providerId="LiveId" clId="{F5C57380-D3DB-499A-88C2-10E0FE2AA666}" dt="2022-07-20T23:08:43.675" v="1924" actId="14826"/>
          <ac:picMkLst>
            <pc:docMk/>
            <pc:sldMk cId="3603281812" sldId="2147469508"/>
            <ac:picMk id="16" creationId="{948B0E5B-BF44-1DDB-06E0-4A4F41F46086}"/>
          </ac:picMkLst>
        </pc:picChg>
      </pc:sldChg>
      <pc:sldChg chg="addSp delSp modSp add del mod ord setBg modShow modNotesTx">
        <pc:chgData name="Beth Massi" userId="478c1bcf29534cd8" providerId="LiveId" clId="{F5C57380-D3DB-499A-88C2-10E0FE2AA666}" dt="2022-08-09T23:08:06.459" v="11717" actId="47"/>
        <pc:sldMkLst>
          <pc:docMk/>
          <pc:sldMk cId="514495758" sldId="2147469509"/>
        </pc:sldMkLst>
        <pc:spChg chg="mod">
          <ac:chgData name="Beth Massi" userId="478c1bcf29534cd8" providerId="LiveId" clId="{F5C57380-D3DB-499A-88C2-10E0FE2AA666}" dt="2022-07-25T21:09:57.775" v="2046" actId="20577"/>
          <ac:spMkLst>
            <pc:docMk/>
            <pc:sldMk cId="514495758" sldId="2147469509"/>
            <ac:spMk id="9" creationId="{19522803-7AAF-6843-A0DA-910E49B10590}"/>
          </ac:spMkLst>
        </pc:spChg>
        <pc:spChg chg="mod">
          <ac:chgData name="Beth Massi" userId="478c1bcf29534cd8" providerId="LiveId" clId="{F5C57380-D3DB-499A-88C2-10E0FE2AA666}" dt="2022-07-25T21:12:39.570" v="2057" actId="20577"/>
          <ac:spMkLst>
            <pc:docMk/>
            <pc:sldMk cId="514495758" sldId="2147469509"/>
            <ac:spMk id="16" creationId="{9CC8A38C-2ABA-F044-BEC6-EEFBC3975315}"/>
          </ac:spMkLst>
        </pc:spChg>
        <pc:spChg chg="mod">
          <ac:chgData name="Beth Massi" userId="478c1bcf29534cd8" providerId="LiveId" clId="{F5C57380-D3DB-499A-88C2-10E0FE2AA666}" dt="2022-07-25T21:13:47.943" v="2111" actId="6549"/>
          <ac:spMkLst>
            <pc:docMk/>
            <pc:sldMk cId="514495758" sldId="2147469509"/>
            <ac:spMk id="17" creationId="{169C3DDF-D09D-004F-8F6B-DE8497066C53}"/>
          </ac:spMkLst>
        </pc:spChg>
        <pc:spChg chg="mod">
          <ac:chgData name="Beth Massi" userId="478c1bcf29534cd8" providerId="LiveId" clId="{F5C57380-D3DB-499A-88C2-10E0FE2AA666}" dt="2022-07-25T21:12:06.347" v="2049"/>
          <ac:spMkLst>
            <pc:docMk/>
            <pc:sldMk cId="514495758" sldId="2147469509"/>
            <ac:spMk id="41" creationId="{20E13408-89D9-B941-8CC8-1793047CD357}"/>
          </ac:spMkLst>
        </pc:spChg>
        <pc:graphicFrameChg chg="add del mod">
          <ac:chgData name="Beth Massi" userId="478c1bcf29534cd8" providerId="LiveId" clId="{F5C57380-D3DB-499A-88C2-10E0FE2AA666}" dt="2022-07-26T19:00:59.172" v="3538"/>
          <ac:graphicFrameMkLst>
            <pc:docMk/>
            <pc:sldMk cId="514495758" sldId="2147469509"/>
            <ac:graphicFrameMk id="5" creationId="{47D63FED-E6CC-C3C7-3649-D4B724A18612}"/>
          </ac:graphicFrameMkLst>
        </pc:graphicFrameChg>
        <pc:graphicFrameChg chg="add del mod">
          <ac:chgData name="Beth Massi" userId="478c1bcf29534cd8" providerId="LiveId" clId="{F5C57380-D3DB-499A-88C2-10E0FE2AA666}" dt="2022-07-26T21:26:25.939" v="3680" actId="478"/>
          <ac:graphicFrameMkLst>
            <pc:docMk/>
            <pc:sldMk cId="514495758" sldId="2147469509"/>
            <ac:graphicFrameMk id="8" creationId="{F4328C07-9EC2-29F5-B4C3-EFF962CEEF98}"/>
          </ac:graphicFrameMkLst>
        </pc:graphicFrameChg>
        <pc:graphicFrameChg chg="add del mod">
          <ac:chgData name="Beth Massi" userId="478c1bcf29534cd8" providerId="LiveId" clId="{F5C57380-D3DB-499A-88C2-10E0FE2AA666}" dt="2022-07-26T21:28:26.514" v="3682"/>
          <ac:graphicFrameMkLst>
            <pc:docMk/>
            <pc:sldMk cId="514495758" sldId="2147469509"/>
            <ac:graphicFrameMk id="10" creationId="{C69E6B8E-02B4-B736-9835-F7BFFB2BE81A}"/>
          </ac:graphicFrameMkLst>
        </pc:graphicFrameChg>
        <pc:picChg chg="mod">
          <ac:chgData name="Beth Massi" userId="478c1bcf29534cd8" providerId="LiveId" clId="{F5C57380-D3DB-499A-88C2-10E0FE2AA666}" dt="2022-07-25T21:09:52.617" v="2039" actId="1076"/>
          <ac:picMkLst>
            <pc:docMk/>
            <pc:sldMk cId="514495758" sldId="2147469509"/>
            <ac:picMk id="2" creationId="{89BE70D0-58EF-4D06-B850-14A79CDA41E7}"/>
          </ac:picMkLst>
        </pc:picChg>
        <pc:picChg chg="del">
          <ac:chgData name="Beth Massi" userId="478c1bcf29534cd8" providerId="LiveId" clId="{F5C57380-D3DB-499A-88C2-10E0FE2AA666}" dt="2022-07-26T21:28:56.517" v="3689" actId="478"/>
          <ac:picMkLst>
            <pc:docMk/>
            <pc:sldMk cId="514495758" sldId="2147469509"/>
            <ac:picMk id="6" creationId="{4EEBB77B-C52D-46B9-B8BB-31310C3B940A}"/>
          </ac:picMkLst>
        </pc:picChg>
        <pc:picChg chg="add del mod">
          <ac:chgData name="Beth Massi" userId="478c1bcf29534cd8" providerId="LiveId" clId="{F5C57380-D3DB-499A-88C2-10E0FE2AA666}" dt="2022-07-26T21:24:40.606" v="3663" actId="478"/>
          <ac:picMkLst>
            <pc:docMk/>
            <pc:sldMk cId="514495758" sldId="2147469509"/>
            <ac:picMk id="7" creationId="{299EB974-0643-C963-6213-CDBE97856793}"/>
          </ac:picMkLst>
        </pc:picChg>
        <pc:picChg chg="add mod">
          <ac:chgData name="Beth Massi" userId="478c1bcf29534cd8" providerId="LiveId" clId="{F5C57380-D3DB-499A-88C2-10E0FE2AA666}" dt="2022-07-26T21:28:47.121" v="3688" actId="14100"/>
          <ac:picMkLst>
            <pc:docMk/>
            <pc:sldMk cId="514495758" sldId="2147469509"/>
            <ac:picMk id="11" creationId="{BD043E0C-4054-00A9-86B6-7F1811A8B4A7}"/>
          </ac:picMkLst>
        </pc:picChg>
      </pc:sldChg>
      <pc:sldChg chg="addSp modSp new mod modNotesTx">
        <pc:chgData name="Beth Massi" userId="478c1bcf29534cd8" providerId="LiveId" clId="{F5C57380-D3DB-499A-88C2-10E0FE2AA666}" dt="2022-08-04T16:09:36.832" v="10891" actId="20577"/>
        <pc:sldMkLst>
          <pc:docMk/>
          <pc:sldMk cId="114902522" sldId="2147469510"/>
        </pc:sldMkLst>
        <pc:spChg chg="mod">
          <ac:chgData name="Beth Massi" userId="478c1bcf29534cd8" providerId="LiveId" clId="{F5C57380-D3DB-499A-88C2-10E0FE2AA666}" dt="2022-07-25T22:35:32.281" v="2833" actId="20577"/>
          <ac:spMkLst>
            <pc:docMk/>
            <pc:sldMk cId="114902522" sldId="2147469510"/>
            <ac:spMk id="2" creationId="{8C85D34C-AE51-5F10-B0CE-03E3DDD12E5D}"/>
          </ac:spMkLst>
        </pc:spChg>
        <pc:spChg chg="mod">
          <ac:chgData name="Beth Massi" userId="478c1bcf29534cd8" providerId="LiveId" clId="{F5C57380-D3DB-499A-88C2-10E0FE2AA666}" dt="2022-07-25T23:46:27.924" v="2934" actId="6549"/>
          <ac:spMkLst>
            <pc:docMk/>
            <pc:sldMk cId="114902522" sldId="2147469510"/>
            <ac:spMk id="3" creationId="{F8144A23-D4B1-EF69-DDAA-E9CC6588E10B}"/>
          </ac:spMkLst>
        </pc:spChg>
        <pc:picChg chg="add">
          <ac:chgData name="Beth Massi" userId="478c1bcf29534cd8" providerId="LiveId" clId="{F5C57380-D3DB-499A-88C2-10E0FE2AA666}" dt="2022-07-26T23:49:43.184" v="4242" actId="22"/>
          <ac:picMkLst>
            <pc:docMk/>
            <pc:sldMk cId="114902522" sldId="2147469510"/>
            <ac:picMk id="5" creationId="{2FA8437E-CAC8-888F-8406-DD0E0B14DFDD}"/>
          </ac:picMkLst>
        </pc:picChg>
      </pc:sldChg>
      <pc:sldChg chg="addSp delSp modSp add mod modNotesTx">
        <pc:chgData name="Beth Massi" userId="478c1bcf29534cd8" providerId="LiveId" clId="{F5C57380-D3DB-499A-88C2-10E0FE2AA666}" dt="2022-08-01T16:23:50.637" v="6482" actId="962"/>
        <pc:sldMkLst>
          <pc:docMk/>
          <pc:sldMk cId="4193462400" sldId="2147469834"/>
        </pc:sldMkLst>
        <pc:spChg chg="add del mod">
          <ac:chgData name="Beth Massi" userId="478c1bcf29534cd8" providerId="LiveId" clId="{F5C57380-D3DB-499A-88C2-10E0FE2AA666}" dt="2022-08-01T16:23:36.702" v="6477" actId="478"/>
          <ac:spMkLst>
            <pc:docMk/>
            <pc:sldMk cId="4193462400" sldId="2147469834"/>
            <ac:spMk id="4" creationId="{E1C908DF-B1BA-B712-F905-9D54A39ADCFB}"/>
          </ac:spMkLst>
        </pc:spChg>
        <pc:spChg chg="mod">
          <ac:chgData name="Beth Massi" userId="478c1bcf29534cd8" providerId="LiveId" clId="{F5C57380-D3DB-499A-88C2-10E0FE2AA666}" dt="2022-07-29T19:34:00.338" v="6470" actId="207"/>
          <ac:spMkLst>
            <pc:docMk/>
            <pc:sldMk cId="4193462400" sldId="2147469834"/>
            <ac:spMk id="5" creationId="{BDA01E19-1F14-4E33-957E-3837EFA5E646}"/>
          </ac:spMkLst>
        </pc:spChg>
        <pc:picChg chg="del">
          <ac:chgData name="Beth Massi" userId="478c1bcf29534cd8" providerId="LiveId" clId="{F5C57380-D3DB-499A-88C2-10E0FE2AA666}" dt="2022-08-01T16:23:38.060" v="6478" actId="478"/>
          <ac:picMkLst>
            <pc:docMk/>
            <pc:sldMk cId="4193462400" sldId="2147469834"/>
            <ac:picMk id="3" creationId="{4CED4014-A033-4360-9D01-67F858BEA3A8}"/>
          </ac:picMkLst>
        </pc:picChg>
        <pc:picChg chg="add mod ord">
          <ac:chgData name="Beth Massi" userId="478c1bcf29534cd8" providerId="LiveId" clId="{F5C57380-D3DB-499A-88C2-10E0FE2AA666}" dt="2022-08-01T16:23:50.637" v="6482" actId="962"/>
          <ac:picMkLst>
            <pc:docMk/>
            <pc:sldMk cId="4193462400" sldId="2147469834"/>
            <ac:picMk id="7" creationId="{A6210F9C-5E7B-B5C0-6CB1-EFC3B8CAE5E5}"/>
          </ac:picMkLst>
        </pc:picChg>
      </pc:sldChg>
      <pc:sldChg chg="addSp delSp modSp add mod ord modClrScheme delAnim modAnim chgLayout">
        <pc:chgData name="Beth Massi" userId="478c1bcf29534cd8" providerId="LiveId" clId="{F5C57380-D3DB-499A-88C2-10E0FE2AA666}" dt="2022-07-27T15:59:35.899" v="4518" actId="20577"/>
        <pc:sldMkLst>
          <pc:docMk/>
          <pc:sldMk cId="2708849883" sldId="2147469920"/>
        </pc:sldMkLst>
        <pc:spChg chg="mod ord">
          <ac:chgData name="Beth Massi" userId="478c1bcf29534cd8" providerId="LiveId" clId="{F5C57380-D3DB-499A-88C2-10E0FE2AA666}" dt="2022-07-27T15:59:35.899" v="4518" actId="20577"/>
          <ac:spMkLst>
            <pc:docMk/>
            <pc:sldMk cId="2708849883" sldId="2147469920"/>
            <ac:spMk id="2" creationId="{7456E5D6-863B-455A-A56E-D66344587257}"/>
          </ac:spMkLst>
        </pc:spChg>
        <pc:spChg chg="mod ord">
          <ac:chgData name="Beth Massi" userId="478c1bcf29534cd8" providerId="LiveId" clId="{F5C57380-D3DB-499A-88C2-10E0FE2AA666}" dt="2022-07-26T23:28:51.516" v="3931" actId="27636"/>
          <ac:spMkLst>
            <pc:docMk/>
            <pc:sldMk cId="2708849883" sldId="2147469920"/>
            <ac:spMk id="3" creationId="{A27D6DC6-03BF-4C8F-9D40-1D29D92CB5CC}"/>
          </ac:spMkLst>
        </pc:spChg>
        <pc:spChg chg="del mod">
          <ac:chgData name="Beth Massi" userId="478c1bcf29534cd8" providerId="LiveId" clId="{F5C57380-D3DB-499A-88C2-10E0FE2AA666}" dt="2022-07-26T23:30:26.344" v="3967" actId="478"/>
          <ac:spMkLst>
            <pc:docMk/>
            <pc:sldMk cId="2708849883" sldId="2147469920"/>
            <ac:spMk id="5" creationId="{336E1D22-A03C-4527-BFB1-F0188970DA76}"/>
          </ac:spMkLst>
        </pc:spChg>
        <pc:spChg chg="del mod">
          <ac:chgData name="Beth Massi" userId="478c1bcf29534cd8" providerId="LiveId" clId="{F5C57380-D3DB-499A-88C2-10E0FE2AA666}" dt="2022-07-26T23:31:41.124" v="4005" actId="478"/>
          <ac:spMkLst>
            <pc:docMk/>
            <pc:sldMk cId="2708849883" sldId="2147469920"/>
            <ac:spMk id="6" creationId="{13EC0C52-5D5F-4735-9FF4-17D33C11E3A1}"/>
          </ac:spMkLst>
        </pc:spChg>
        <pc:spChg chg="add mod">
          <ac:chgData name="Beth Massi" userId="478c1bcf29534cd8" providerId="LiveId" clId="{F5C57380-D3DB-499A-88C2-10E0FE2AA666}" dt="2022-07-26T23:47:45.994" v="4233" actId="1035"/>
          <ac:spMkLst>
            <pc:docMk/>
            <pc:sldMk cId="2708849883" sldId="2147469920"/>
            <ac:spMk id="7" creationId="{60B1A5ED-B0E3-88B0-53E1-EF678122FE15}"/>
          </ac:spMkLst>
        </pc:spChg>
        <pc:spChg chg="add mod">
          <ac:chgData name="Beth Massi" userId="478c1bcf29534cd8" providerId="LiveId" clId="{F5C57380-D3DB-499A-88C2-10E0FE2AA666}" dt="2022-07-26T23:47:45.994" v="4233" actId="1035"/>
          <ac:spMkLst>
            <pc:docMk/>
            <pc:sldMk cId="2708849883" sldId="2147469920"/>
            <ac:spMk id="9" creationId="{E484641F-E795-FDE2-DD17-4E86AE75FC90}"/>
          </ac:spMkLst>
        </pc:spChg>
        <pc:spChg chg="add mod">
          <ac:chgData name="Beth Massi" userId="478c1bcf29534cd8" providerId="LiveId" clId="{F5C57380-D3DB-499A-88C2-10E0FE2AA666}" dt="2022-07-26T23:47:49.953" v="4234" actId="1076"/>
          <ac:spMkLst>
            <pc:docMk/>
            <pc:sldMk cId="2708849883" sldId="2147469920"/>
            <ac:spMk id="11" creationId="{36385231-2741-9D08-655D-7688EC4C1308}"/>
          </ac:spMkLst>
        </pc:spChg>
      </pc:sldChg>
      <pc:sldChg chg="delSp add del mod">
        <pc:chgData name="Beth Massi" userId="478c1bcf29534cd8" providerId="LiveId" clId="{F5C57380-D3DB-499A-88C2-10E0FE2AA666}" dt="2022-07-20T22:36:46.931" v="1312" actId="47"/>
        <pc:sldMkLst>
          <pc:docMk/>
          <pc:sldMk cId="1225840446" sldId="2147469922"/>
        </pc:sldMkLst>
        <pc:spChg chg="del">
          <ac:chgData name="Beth Massi" userId="478c1bcf29534cd8" providerId="LiveId" clId="{F5C57380-D3DB-499A-88C2-10E0FE2AA666}" dt="2022-07-20T22:36:30.559" v="1311" actId="478"/>
          <ac:spMkLst>
            <pc:docMk/>
            <pc:sldMk cId="1225840446" sldId="2147469922"/>
            <ac:spMk id="81" creationId="{00000000-0000-0000-0000-000000000000}"/>
          </ac:spMkLst>
        </pc:spChg>
      </pc:sldChg>
      <pc:sldChg chg="addSp delSp modSp add mod modTransition modClrScheme chgLayout">
        <pc:chgData name="Beth Massi" userId="478c1bcf29534cd8" providerId="LiveId" clId="{F5C57380-D3DB-499A-88C2-10E0FE2AA666}" dt="2022-07-25T23:52:37.798" v="3034" actId="207"/>
        <pc:sldMkLst>
          <pc:docMk/>
          <pc:sldMk cId="404964749" sldId="2147469944"/>
        </pc:sldMkLst>
        <pc:spChg chg="mod ord">
          <ac:chgData name="Beth Massi" userId="478c1bcf29534cd8" providerId="LiveId" clId="{F5C57380-D3DB-499A-88C2-10E0FE2AA666}" dt="2022-07-25T21:44:02.529" v="2401" actId="2711"/>
          <ac:spMkLst>
            <pc:docMk/>
            <pc:sldMk cId="404964749" sldId="2147469944"/>
            <ac:spMk id="2" creationId="{9A66B816-A466-7663-320B-F1B941F9CB9D}"/>
          </ac:spMkLst>
        </pc:spChg>
        <pc:spChg chg="mod topLvl">
          <ac:chgData name="Beth Massi" userId="478c1bcf29534cd8" providerId="LiveId" clId="{F5C57380-D3DB-499A-88C2-10E0FE2AA666}" dt="2022-07-25T23:52:37.798" v="3034" actId="207"/>
          <ac:spMkLst>
            <pc:docMk/>
            <pc:sldMk cId="404964749" sldId="2147469944"/>
            <ac:spMk id="3" creationId="{23B39880-B30D-75C0-9093-D445BCF5D985}"/>
          </ac:spMkLst>
        </pc:spChg>
        <pc:spChg chg="mod topLvl modVis">
          <ac:chgData name="Beth Massi" userId="478c1bcf29534cd8" providerId="LiveId" clId="{F5C57380-D3DB-499A-88C2-10E0FE2AA666}" dt="2022-07-25T23:50:26.115" v="2982" actId="2085"/>
          <ac:spMkLst>
            <pc:docMk/>
            <pc:sldMk cId="404964749" sldId="2147469944"/>
            <ac:spMk id="5" creationId="{5B4D6380-7458-D5AC-AF62-2524FC213B7D}"/>
          </ac:spMkLst>
        </pc:spChg>
        <pc:spChg chg="add mod ord">
          <ac:chgData name="Beth Massi" userId="478c1bcf29534cd8" providerId="LiveId" clId="{F5C57380-D3DB-499A-88C2-10E0FE2AA666}" dt="2022-07-25T23:50:28.056" v="2983" actId="2085"/>
          <ac:spMkLst>
            <pc:docMk/>
            <pc:sldMk cId="404964749" sldId="2147469944"/>
            <ac:spMk id="9" creationId="{3D051B29-52A7-AC3A-A598-42D0716C362E}"/>
          </ac:spMkLst>
        </pc:spChg>
        <pc:spChg chg="mod topLvl">
          <ac:chgData name="Beth Massi" userId="478c1bcf29534cd8" providerId="LiveId" clId="{F5C57380-D3DB-499A-88C2-10E0FE2AA666}" dt="2022-07-25T23:52:37.360" v="3032" actId="207"/>
          <ac:spMkLst>
            <pc:docMk/>
            <pc:sldMk cId="404964749" sldId="2147469944"/>
            <ac:spMk id="11" creationId="{16A39CE4-2481-4A17-5C0C-AF5DD9C2C37D}"/>
          </ac:spMkLst>
        </pc:spChg>
        <pc:spChg chg="mod topLvl">
          <ac:chgData name="Beth Massi" userId="478c1bcf29534cd8" providerId="LiveId" clId="{F5C57380-D3DB-499A-88C2-10E0FE2AA666}" dt="2022-07-25T23:52:37.574" v="3033" actId="207"/>
          <ac:spMkLst>
            <pc:docMk/>
            <pc:sldMk cId="404964749" sldId="2147469944"/>
            <ac:spMk id="14" creationId="{F3583C92-E6E7-56A9-260B-8BBA15A590C8}"/>
          </ac:spMkLst>
        </pc:spChg>
        <pc:spChg chg="mod topLvl">
          <ac:chgData name="Beth Massi" userId="478c1bcf29534cd8" providerId="LiveId" clId="{F5C57380-D3DB-499A-88C2-10E0FE2AA666}" dt="2022-07-25T23:52:37.139" v="3031" actId="207"/>
          <ac:spMkLst>
            <pc:docMk/>
            <pc:sldMk cId="404964749" sldId="2147469944"/>
            <ac:spMk id="15" creationId="{3599935E-7506-5600-01F3-7E6025457A06}"/>
          </ac:spMkLst>
        </pc:spChg>
        <pc:spChg chg="del mod ord topLvl modVis">
          <ac:chgData name="Beth Massi" userId="478c1bcf29534cd8" providerId="LiveId" clId="{F5C57380-D3DB-499A-88C2-10E0FE2AA666}" dt="2022-07-25T23:49:48.138" v="2970" actId="478"/>
          <ac:spMkLst>
            <pc:docMk/>
            <pc:sldMk cId="404964749" sldId="2147469944"/>
            <ac:spMk id="16" creationId="{53E58A0C-C9D4-B991-42B8-7CD1A02FCD33}"/>
          </ac:spMkLst>
        </pc:spChg>
        <pc:spChg chg="del mod topLvl">
          <ac:chgData name="Beth Massi" userId="478c1bcf29534cd8" providerId="LiveId" clId="{F5C57380-D3DB-499A-88C2-10E0FE2AA666}" dt="2022-07-25T23:50:09.658" v="2978" actId="478"/>
          <ac:spMkLst>
            <pc:docMk/>
            <pc:sldMk cId="404964749" sldId="2147469944"/>
            <ac:spMk id="17" creationId="{5E885D20-E328-DE44-3ED1-2E2F716F21C1}"/>
          </ac:spMkLst>
        </pc:spChg>
        <pc:spChg chg="del mod topLvl">
          <ac:chgData name="Beth Massi" userId="478c1bcf29534cd8" providerId="LiveId" clId="{F5C57380-D3DB-499A-88C2-10E0FE2AA666}" dt="2022-07-25T23:49:58.966" v="2974" actId="478"/>
          <ac:spMkLst>
            <pc:docMk/>
            <pc:sldMk cId="404964749" sldId="2147469944"/>
            <ac:spMk id="18" creationId="{11D26296-38A1-EF3F-7FEB-F31FDAF008D5}"/>
          </ac:spMkLst>
        </pc:spChg>
        <pc:spChg chg="add mod ord">
          <ac:chgData name="Beth Massi" userId="478c1bcf29534cd8" providerId="LiveId" clId="{F5C57380-D3DB-499A-88C2-10E0FE2AA666}" dt="2022-07-25T23:50:32.190" v="2985" actId="2085"/>
          <ac:spMkLst>
            <pc:docMk/>
            <pc:sldMk cId="404964749" sldId="2147469944"/>
            <ac:spMk id="19" creationId="{D5970410-E1CD-A2AB-88A2-A9C553E8D10D}"/>
          </ac:spMkLst>
        </pc:spChg>
        <pc:spChg chg="add mod ord">
          <ac:chgData name="Beth Massi" userId="478c1bcf29534cd8" providerId="LiveId" clId="{F5C57380-D3DB-499A-88C2-10E0FE2AA666}" dt="2022-07-25T23:50:34.042" v="2986" actId="2085"/>
          <ac:spMkLst>
            <pc:docMk/>
            <pc:sldMk cId="404964749" sldId="2147469944"/>
            <ac:spMk id="21" creationId="{EAEBBE80-6B9C-EA82-7994-446C480CAD39}"/>
          </ac:spMkLst>
        </pc:spChg>
        <pc:grpChg chg="del mod">
          <ac:chgData name="Beth Massi" userId="478c1bcf29534cd8" providerId="LiveId" clId="{F5C57380-D3DB-499A-88C2-10E0FE2AA666}" dt="2022-07-25T23:49:24.673" v="2966" actId="165"/>
          <ac:grpSpMkLst>
            <pc:docMk/>
            <pc:sldMk cId="404964749" sldId="2147469944"/>
            <ac:grpSpMk id="7" creationId="{94E30CB0-B982-0FD6-F2E4-2C89A9023690}"/>
          </ac:grpSpMkLst>
        </pc:grpChg>
        <pc:picChg chg="topLvl">
          <ac:chgData name="Beth Massi" userId="478c1bcf29534cd8" providerId="LiveId" clId="{F5C57380-D3DB-499A-88C2-10E0FE2AA666}" dt="2022-07-25T23:49:24.673" v="2966" actId="165"/>
          <ac:picMkLst>
            <pc:docMk/>
            <pc:sldMk cId="404964749" sldId="2147469944"/>
            <ac:picMk id="6" creationId="{A07AD095-472A-D898-ED22-E977BF7B266B}"/>
          </ac:picMkLst>
        </pc:picChg>
        <pc:picChg chg="topLvl">
          <ac:chgData name="Beth Massi" userId="478c1bcf29534cd8" providerId="LiveId" clId="{F5C57380-D3DB-499A-88C2-10E0FE2AA666}" dt="2022-07-25T23:49:24.673" v="2966" actId="165"/>
          <ac:picMkLst>
            <pc:docMk/>
            <pc:sldMk cId="404964749" sldId="2147469944"/>
            <ac:picMk id="8" creationId="{17BC1E42-9FB8-BA94-5287-887D180297B9}"/>
          </ac:picMkLst>
        </pc:picChg>
        <pc:picChg chg="topLvl">
          <ac:chgData name="Beth Massi" userId="478c1bcf29534cd8" providerId="LiveId" clId="{F5C57380-D3DB-499A-88C2-10E0FE2AA666}" dt="2022-07-25T23:49:24.673" v="2966" actId="165"/>
          <ac:picMkLst>
            <pc:docMk/>
            <pc:sldMk cId="404964749" sldId="2147469944"/>
            <ac:picMk id="10" creationId="{A8A8F5EB-3ED4-54B5-B3A4-F3495F4F22E2}"/>
          </ac:picMkLst>
        </pc:picChg>
        <pc:picChg chg="topLvl">
          <ac:chgData name="Beth Massi" userId="478c1bcf29534cd8" providerId="LiveId" clId="{F5C57380-D3DB-499A-88C2-10E0FE2AA666}" dt="2022-07-25T23:49:24.673" v="2966" actId="165"/>
          <ac:picMkLst>
            <pc:docMk/>
            <pc:sldMk cId="404964749" sldId="2147469944"/>
            <ac:picMk id="12" creationId="{8C52659C-34E9-38BC-F355-5FF82F6B7933}"/>
          </ac:picMkLst>
        </pc:picChg>
      </pc:sldChg>
      <pc:sldChg chg="addSp delSp modSp add mod modTransition modAnim">
        <pc:chgData name="Beth Massi" userId="478c1bcf29534cd8" providerId="LiveId" clId="{F5C57380-D3DB-499A-88C2-10E0FE2AA666}" dt="2022-07-28T22:37:36.030" v="6217" actId="404"/>
        <pc:sldMkLst>
          <pc:docMk/>
          <pc:sldMk cId="2869212448" sldId="2147469946"/>
        </pc:sldMkLst>
        <pc:spChg chg="mod">
          <ac:chgData name="Beth Massi" userId="478c1bcf29534cd8" providerId="LiveId" clId="{F5C57380-D3DB-499A-88C2-10E0FE2AA666}" dt="2022-07-27T16:00:50.213" v="4550" actId="20577"/>
          <ac:spMkLst>
            <pc:docMk/>
            <pc:sldMk cId="2869212448" sldId="2147469946"/>
            <ac:spMk id="2" creationId="{9A66B816-A466-7663-320B-F1B941F9CB9D}"/>
          </ac:spMkLst>
        </pc:spChg>
        <pc:spChg chg="add del mod">
          <ac:chgData name="Beth Massi" userId="478c1bcf29534cd8" providerId="LiveId" clId="{F5C57380-D3DB-499A-88C2-10E0FE2AA666}" dt="2022-07-28T21:01:27.911" v="5348" actId="478"/>
          <ac:spMkLst>
            <pc:docMk/>
            <pc:sldMk cId="2869212448" sldId="2147469946"/>
            <ac:spMk id="3" creationId="{AF12A1E3-FCBE-D6EC-CF9F-20955694A2AC}"/>
          </ac:spMkLst>
        </pc:spChg>
        <pc:spChg chg="mod">
          <ac:chgData name="Beth Massi" userId="478c1bcf29534cd8" providerId="LiveId" clId="{F5C57380-D3DB-499A-88C2-10E0FE2AA666}" dt="2022-07-28T21:17:50.002" v="5411" actId="1076"/>
          <ac:spMkLst>
            <pc:docMk/>
            <pc:sldMk cId="2869212448" sldId="2147469946"/>
            <ac:spMk id="19" creationId="{B13ED5C1-CF6E-6C6F-009F-BE3343692F08}"/>
          </ac:spMkLst>
        </pc:spChg>
        <pc:spChg chg="mod">
          <ac:chgData name="Beth Massi" userId="478c1bcf29534cd8" providerId="LiveId" clId="{F5C57380-D3DB-499A-88C2-10E0FE2AA666}" dt="2022-07-28T21:17:50.002" v="5411" actId="1076"/>
          <ac:spMkLst>
            <pc:docMk/>
            <pc:sldMk cId="2869212448" sldId="2147469946"/>
            <ac:spMk id="20" creationId="{5BFACE8A-7945-F6C6-20C3-82E10EA475D3}"/>
          </ac:spMkLst>
        </pc:spChg>
        <pc:spChg chg="mod">
          <ac:chgData name="Beth Massi" userId="478c1bcf29534cd8" providerId="LiveId" clId="{F5C57380-D3DB-499A-88C2-10E0FE2AA666}" dt="2022-07-28T21:17:50.002" v="5411" actId="1076"/>
          <ac:spMkLst>
            <pc:docMk/>
            <pc:sldMk cId="2869212448" sldId="2147469946"/>
            <ac:spMk id="21" creationId="{30A7DC76-7A9F-1F54-A8B0-A530AD9F6C8E}"/>
          </ac:spMkLst>
        </pc:spChg>
        <pc:spChg chg="mod">
          <ac:chgData name="Beth Massi" userId="478c1bcf29534cd8" providerId="LiveId" clId="{F5C57380-D3DB-499A-88C2-10E0FE2AA666}" dt="2022-07-28T21:17:50.002" v="5411" actId="1076"/>
          <ac:spMkLst>
            <pc:docMk/>
            <pc:sldMk cId="2869212448" sldId="2147469946"/>
            <ac:spMk id="22" creationId="{F3F07083-1590-58DA-4F29-C1564327E78E}"/>
          </ac:spMkLst>
        </pc:spChg>
        <pc:graphicFrameChg chg="add del mod">
          <ac:chgData name="Beth Massi" userId="478c1bcf29534cd8" providerId="LiveId" clId="{F5C57380-D3DB-499A-88C2-10E0FE2AA666}" dt="2022-07-28T21:14:11.777" v="5382" actId="478"/>
          <ac:graphicFrameMkLst>
            <pc:docMk/>
            <pc:sldMk cId="2869212448" sldId="2147469946"/>
            <ac:graphicFrameMk id="4" creationId="{CFC36E7B-2D71-2DB1-F91C-56D10B7B7132}"/>
          </ac:graphicFrameMkLst>
        </pc:graphicFrameChg>
        <pc:graphicFrameChg chg="add mod">
          <ac:chgData name="Beth Massi" userId="478c1bcf29534cd8" providerId="LiveId" clId="{F5C57380-D3DB-499A-88C2-10E0FE2AA666}" dt="2022-07-28T22:37:36.030" v="6217" actId="404"/>
          <ac:graphicFrameMkLst>
            <pc:docMk/>
            <pc:sldMk cId="2869212448" sldId="2147469946"/>
            <ac:graphicFrameMk id="5" creationId="{3BD4D986-7B8F-E18C-9480-42BAF8572BE2}"/>
          </ac:graphicFrameMkLst>
        </pc:graphicFrameChg>
        <pc:picChg chg="del mod">
          <ac:chgData name="Beth Massi" userId="478c1bcf29534cd8" providerId="LiveId" clId="{F5C57380-D3DB-499A-88C2-10E0FE2AA666}" dt="2022-07-28T21:01:26.140" v="5347" actId="478"/>
          <ac:picMkLst>
            <pc:docMk/>
            <pc:sldMk cId="2869212448" sldId="2147469946"/>
            <ac:picMk id="1026" creationId="{B36FCCDC-825C-2656-9F62-879276B9FE82}"/>
          </ac:picMkLst>
        </pc:picChg>
      </pc:sldChg>
      <pc:sldChg chg="addSp delSp modSp add mod modTransition modClrScheme chgLayout">
        <pc:chgData name="Beth Massi" userId="478c1bcf29534cd8" providerId="LiveId" clId="{F5C57380-D3DB-499A-88C2-10E0FE2AA666}" dt="2022-08-02T16:57:15.338" v="8552" actId="20577"/>
        <pc:sldMkLst>
          <pc:docMk/>
          <pc:sldMk cId="3936961906" sldId="2147469947"/>
        </pc:sldMkLst>
        <pc:spChg chg="mod ord">
          <ac:chgData name="Beth Massi" userId="478c1bcf29534cd8" providerId="LiveId" clId="{F5C57380-D3DB-499A-88C2-10E0FE2AA666}" dt="2022-07-25T23:46:08.931" v="2927" actId="20577"/>
          <ac:spMkLst>
            <pc:docMk/>
            <pc:sldMk cId="3936961906" sldId="2147469947"/>
            <ac:spMk id="2" creationId="{9A66B816-A466-7663-320B-F1B941F9CB9D}"/>
          </ac:spMkLst>
        </pc:spChg>
        <pc:spChg chg="mod topLvl">
          <ac:chgData name="Beth Massi" userId="478c1bcf29534cd8" providerId="LiveId" clId="{F5C57380-D3DB-499A-88C2-10E0FE2AA666}" dt="2022-08-01T17:50:11.145" v="6499" actId="20577"/>
          <ac:spMkLst>
            <pc:docMk/>
            <pc:sldMk cId="3936961906" sldId="2147469947"/>
            <ac:spMk id="18" creationId="{AF96BC96-659F-3D44-8237-FA7B829AA59A}"/>
          </ac:spMkLst>
        </pc:spChg>
        <pc:spChg chg="mod topLvl">
          <ac:chgData name="Beth Massi" userId="478c1bcf29534cd8" providerId="LiveId" clId="{F5C57380-D3DB-499A-88C2-10E0FE2AA666}" dt="2022-08-02T16:57:15.338" v="8552" actId="20577"/>
          <ac:spMkLst>
            <pc:docMk/>
            <pc:sldMk cId="3936961906" sldId="2147469947"/>
            <ac:spMk id="26" creationId="{4A4FC965-CEA8-F37A-F42E-0EFE3B6F0018}"/>
          </ac:spMkLst>
        </pc:spChg>
        <pc:spChg chg="mod topLvl">
          <ac:chgData name="Beth Massi" userId="478c1bcf29534cd8" providerId="LiveId" clId="{F5C57380-D3DB-499A-88C2-10E0FE2AA666}" dt="2022-07-26T17:36:18.203" v="3477" actId="1076"/>
          <ac:spMkLst>
            <pc:docMk/>
            <pc:sldMk cId="3936961906" sldId="2147469947"/>
            <ac:spMk id="27" creationId="{FE6B66DB-CA47-8DA0-5274-2DE54BFA7085}"/>
          </ac:spMkLst>
        </pc:spChg>
        <pc:grpChg chg="del mod">
          <ac:chgData name="Beth Massi" userId="478c1bcf29534cd8" providerId="LiveId" clId="{F5C57380-D3DB-499A-88C2-10E0FE2AA666}" dt="2022-07-26T17:25:35.803" v="3463" actId="478"/>
          <ac:grpSpMkLst>
            <pc:docMk/>
            <pc:sldMk cId="3936961906" sldId="2147469947"/>
            <ac:grpSpMk id="3" creationId="{E1B94E2A-C1B2-FC25-2C58-B7DDD906A7DE}"/>
          </ac:grpSpMkLst>
        </pc:grpChg>
        <pc:grpChg chg="del mod">
          <ac:chgData name="Beth Massi" userId="478c1bcf29534cd8" providerId="LiveId" clId="{F5C57380-D3DB-499A-88C2-10E0FE2AA666}" dt="2022-07-26T17:25:30.420" v="3461" actId="478"/>
          <ac:grpSpMkLst>
            <pc:docMk/>
            <pc:sldMk cId="3936961906" sldId="2147469947"/>
            <ac:grpSpMk id="4" creationId="{B8AA0852-55E0-F842-DFD5-200EF63D1C73}"/>
          </ac:grpSpMkLst>
        </pc:grpChg>
        <pc:grpChg chg="del mod">
          <ac:chgData name="Beth Massi" userId="478c1bcf29534cd8" providerId="LiveId" clId="{F5C57380-D3DB-499A-88C2-10E0FE2AA666}" dt="2022-07-26T17:25:27.083" v="3460" actId="478"/>
          <ac:grpSpMkLst>
            <pc:docMk/>
            <pc:sldMk cId="3936961906" sldId="2147469947"/>
            <ac:grpSpMk id="5" creationId="{6814EDDD-5D2F-B47E-5F8A-BE963D851E64}"/>
          </ac:grpSpMkLst>
        </pc:grpChg>
        <pc:grpChg chg="del">
          <ac:chgData name="Beth Massi" userId="478c1bcf29534cd8" providerId="LiveId" clId="{F5C57380-D3DB-499A-88C2-10E0FE2AA666}" dt="2022-07-26T17:25:33.634" v="3462" actId="478"/>
          <ac:grpSpMkLst>
            <pc:docMk/>
            <pc:sldMk cId="3936961906" sldId="2147469947"/>
            <ac:grpSpMk id="23" creationId="{AAED80D9-FF3C-9DD4-EF9E-42545E0AB8BB}"/>
          </ac:grpSpMkLst>
        </pc:grpChg>
        <pc:graphicFrameChg chg="add mod">
          <ac:chgData name="Beth Massi" userId="478c1bcf29534cd8" providerId="LiveId" clId="{F5C57380-D3DB-499A-88C2-10E0FE2AA666}" dt="2022-07-26T17:54:48.543" v="3527" actId="208"/>
          <ac:graphicFrameMkLst>
            <pc:docMk/>
            <pc:sldMk cId="3936961906" sldId="2147469947"/>
            <ac:graphicFrameMk id="6" creationId="{DBB348EE-8FA7-A7BD-2793-F3CF9EDBADC4}"/>
          </ac:graphicFrameMkLst>
        </pc:graphicFrameChg>
        <pc:graphicFrameChg chg="add mod">
          <ac:chgData name="Beth Massi" userId="478c1bcf29534cd8" providerId="LiveId" clId="{F5C57380-D3DB-499A-88C2-10E0FE2AA666}" dt="2022-07-26T17:54:44.781" v="3525" actId="208"/>
          <ac:graphicFrameMkLst>
            <pc:docMk/>
            <pc:sldMk cId="3936961906" sldId="2147469947"/>
            <ac:graphicFrameMk id="7" creationId="{C708F434-1049-BED1-AC3B-7E4F0E842F11}"/>
          </ac:graphicFrameMkLst>
        </pc:graphicFrameChg>
        <pc:graphicFrameChg chg="add del mod">
          <ac:chgData name="Beth Massi" userId="478c1bcf29534cd8" providerId="LiveId" clId="{F5C57380-D3DB-499A-88C2-10E0FE2AA666}" dt="2022-07-26T17:42:44.265" v="3485" actId="478"/>
          <ac:graphicFrameMkLst>
            <pc:docMk/>
            <pc:sldMk cId="3936961906" sldId="2147469947"/>
            <ac:graphicFrameMk id="8" creationId="{FF9DF442-0570-1948-0C07-8BAFE1735537}"/>
          </ac:graphicFrameMkLst>
        </pc:graphicFrameChg>
        <pc:graphicFrameChg chg="add del mod">
          <ac:chgData name="Beth Massi" userId="478c1bcf29534cd8" providerId="LiveId" clId="{F5C57380-D3DB-499A-88C2-10E0FE2AA666}" dt="2022-07-26T17:46:17.939" v="3487" actId="478"/>
          <ac:graphicFrameMkLst>
            <pc:docMk/>
            <pc:sldMk cId="3936961906" sldId="2147469947"/>
            <ac:graphicFrameMk id="9" creationId="{339962C3-B605-3664-A5D2-4270445714B8}"/>
          </ac:graphicFrameMkLst>
        </pc:graphicFrameChg>
        <pc:graphicFrameChg chg="add del mod">
          <ac:chgData name="Beth Massi" userId="478c1bcf29534cd8" providerId="LiveId" clId="{F5C57380-D3DB-499A-88C2-10E0FE2AA666}" dt="2022-07-26T17:48:59.971" v="3496" actId="478"/>
          <ac:graphicFrameMkLst>
            <pc:docMk/>
            <pc:sldMk cId="3936961906" sldId="2147469947"/>
            <ac:graphicFrameMk id="10" creationId="{AB28E13D-5190-C8A6-E2A4-64078D641E85}"/>
          </ac:graphicFrameMkLst>
        </pc:graphicFrameChg>
        <pc:graphicFrameChg chg="add del mod">
          <ac:chgData name="Beth Massi" userId="478c1bcf29534cd8" providerId="LiveId" clId="{F5C57380-D3DB-499A-88C2-10E0FE2AA666}" dt="2022-07-26T17:49:04.217" v="3498"/>
          <ac:graphicFrameMkLst>
            <pc:docMk/>
            <pc:sldMk cId="3936961906" sldId="2147469947"/>
            <ac:graphicFrameMk id="11" creationId="{96233045-9D9B-D8E2-720B-FEF18BBBC004}"/>
          </ac:graphicFrameMkLst>
        </pc:graphicFrameChg>
        <pc:graphicFrameChg chg="add del mod">
          <ac:chgData name="Beth Massi" userId="478c1bcf29534cd8" providerId="LiveId" clId="{F5C57380-D3DB-499A-88C2-10E0FE2AA666}" dt="2022-07-26T17:51:36.975" v="3507"/>
          <ac:graphicFrameMkLst>
            <pc:docMk/>
            <pc:sldMk cId="3936961906" sldId="2147469947"/>
            <ac:graphicFrameMk id="13" creationId="{F4954163-1F6A-94B6-3B12-5FE4345BF094}"/>
          </ac:graphicFrameMkLst>
        </pc:graphicFrameChg>
        <pc:graphicFrameChg chg="add del mod">
          <ac:chgData name="Beth Massi" userId="478c1bcf29534cd8" providerId="LiveId" clId="{F5C57380-D3DB-499A-88C2-10E0FE2AA666}" dt="2022-07-26T17:56:18.709" v="3529"/>
          <ac:graphicFrameMkLst>
            <pc:docMk/>
            <pc:sldMk cId="3936961906" sldId="2147469947"/>
            <ac:graphicFrameMk id="15" creationId="{03BFE630-ABA0-CD98-8698-AD96289089E3}"/>
          </ac:graphicFrameMkLst>
        </pc:graphicFrameChg>
        <pc:picChg chg="add del mod">
          <ac:chgData name="Beth Massi" userId="478c1bcf29534cd8" providerId="LiveId" clId="{F5C57380-D3DB-499A-88C2-10E0FE2AA666}" dt="2022-07-26T17:51:31.679" v="3505" actId="478"/>
          <ac:picMkLst>
            <pc:docMk/>
            <pc:sldMk cId="3936961906" sldId="2147469947"/>
            <ac:picMk id="12" creationId="{23597A05-96BE-689C-0C7E-7DD94359E733}"/>
          </ac:picMkLst>
        </pc:picChg>
        <pc:picChg chg="add del mod">
          <ac:chgData name="Beth Massi" userId="478c1bcf29534cd8" providerId="LiveId" clId="{F5C57380-D3DB-499A-88C2-10E0FE2AA666}" dt="2022-07-26T17:56:28.418" v="3532" actId="478"/>
          <ac:picMkLst>
            <pc:docMk/>
            <pc:sldMk cId="3936961906" sldId="2147469947"/>
            <ac:picMk id="14" creationId="{1C8BEFFA-306F-6FC6-F9E1-19D488395C1B}"/>
          </ac:picMkLst>
        </pc:picChg>
        <pc:picChg chg="del topLvl">
          <ac:chgData name="Beth Massi" userId="478c1bcf29534cd8" providerId="LiveId" clId="{F5C57380-D3DB-499A-88C2-10E0FE2AA666}" dt="2022-07-26T17:25:27.083" v="3460" actId="478"/>
          <ac:picMkLst>
            <pc:docMk/>
            <pc:sldMk cId="3936961906" sldId="2147469947"/>
            <ac:picMk id="16" creationId="{C968927C-CF50-70C8-2AB0-42EA8BCB3641}"/>
          </ac:picMkLst>
        </pc:picChg>
        <pc:picChg chg="del topLvl">
          <ac:chgData name="Beth Massi" userId="478c1bcf29534cd8" providerId="LiveId" clId="{F5C57380-D3DB-499A-88C2-10E0FE2AA666}" dt="2022-07-26T17:25:30.420" v="3461" actId="478"/>
          <ac:picMkLst>
            <pc:docMk/>
            <pc:sldMk cId="3936961906" sldId="2147469947"/>
            <ac:picMk id="17" creationId="{1B68EDA4-2CBC-9BD1-DD99-05F5861A89FA}"/>
          </ac:picMkLst>
        </pc:picChg>
        <pc:picChg chg="add mod">
          <ac:chgData name="Beth Massi" userId="478c1bcf29534cd8" providerId="LiveId" clId="{F5C57380-D3DB-499A-88C2-10E0FE2AA666}" dt="2022-07-26T17:56:49.686" v="3536" actId="1076"/>
          <ac:picMkLst>
            <pc:docMk/>
            <pc:sldMk cId="3936961906" sldId="2147469947"/>
            <ac:picMk id="19" creationId="{B6AFFED9-0ADC-EDDE-FEE2-9E04B80DBC42}"/>
          </ac:picMkLst>
        </pc:picChg>
        <pc:picChg chg="del topLvl">
          <ac:chgData name="Beth Massi" userId="478c1bcf29534cd8" providerId="LiveId" clId="{F5C57380-D3DB-499A-88C2-10E0FE2AA666}" dt="2022-07-26T17:25:35.803" v="3463" actId="478"/>
          <ac:picMkLst>
            <pc:docMk/>
            <pc:sldMk cId="3936961906" sldId="2147469947"/>
            <ac:picMk id="24" creationId="{8F1836D4-979E-6C86-C4A2-A904347E9C52}"/>
          </ac:picMkLst>
        </pc:picChg>
        <pc:picChg chg="del">
          <ac:chgData name="Beth Massi" userId="478c1bcf29534cd8" providerId="LiveId" clId="{F5C57380-D3DB-499A-88C2-10E0FE2AA666}" dt="2022-07-26T17:25:33.634" v="3462" actId="478"/>
          <ac:picMkLst>
            <pc:docMk/>
            <pc:sldMk cId="3936961906" sldId="2147469947"/>
            <ac:picMk id="25" creationId="{A6FFE7A2-7BC3-F11D-E4A3-AE34EBD36145}"/>
          </ac:picMkLst>
        </pc:picChg>
      </pc:sldChg>
      <pc:sldChg chg="modSp new mod modNotesTx">
        <pc:chgData name="Beth Massi" userId="478c1bcf29534cd8" providerId="LiveId" clId="{F5C57380-D3DB-499A-88C2-10E0FE2AA666}" dt="2022-08-04T16:13:06.051" v="10985" actId="20577"/>
        <pc:sldMkLst>
          <pc:docMk/>
          <pc:sldMk cId="408226994" sldId="2147469948"/>
        </pc:sldMkLst>
        <pc:spChg chg="mod">
          <ac:chgData name="Beth Massi" userId="478c1bcf29534cd8" providerId="LiveId" clId="{F5C57380-D3DB-499A-88C2-10E0FE2AA666}" dt="2022-07-25T21:23:52.702" v="2279" actId="207"/>
          <ac:spMkLst>
            <pc:docMk/>
            <pc:sldMk cId="408226994" sldId="2147469948"/>
            <ac:spMk id="2" creationId="{219C326E-3101-883E-ABD7-2B893220B379}"/>
          </ac:spMkLst>
        </pc:spChg>
        <pc:spChg chg="mod">
          <ac:chgData name="Beth Massi" userId="478c1bcf29534cd8" providerId="LiveId" clId="{F5C57380-D3DB-499A-88C2-10E0FE2AA666}" dt="2022-08-03T03:19:57.657" v="9252" actId="6549"/>
          <ac:spMkLst>
            <pc:docMk/>
            <pc:sldMk cId="408226994" sldId="2147469948"/>
            <ac:spMk id="3" creationId="{6F4F9527-EAEC-6B4B-CAEC-537F70333A90}"/>
          </ac:spMkLst>
        </pc:spChg>
      </pc:sldChg>
      <pc:sldChg chg="addSp delSp modSp new mod setBg">
        <pc:chgData name="Beth Massi" userId="478c1bcf29534cd8" providerId="LiveId" clId="{F5C57380-D3DB-499A-88C2-10E0FE2AA666}" dt="2022-07-26T23:49:50.872" v="4244" actId="14100"/>
        <pc:sldMkLst>
          <pc:docMk/>
          <pc:sldMk cId="582611230" sldId="2147469949"/>
        </pc:sldMkLst>
        <pc:spChg chg="mod">
          <ac:chgData name="Beth Massi" userId="478c1bcf29534cd8" providerId="LiveId" clId="{F5C57380-D3DB-499A-88C2-10E0FE2AA666}" dt="2022-07-26T23:48:38.938" v="4238" actId="26606"/>
          <ac:spMkLst>
            <pc:docMk/>
            <pc:sldMk cId="582611230" sldId="2147469949"/>
            <ac:spMk id="2" creationId="{8F8B4448-E83A-1380-7736-0B84762A2AB6}"/>
          </ac:spMkLst>
        </pc:spChg>
        <pc:spChg chg="mod">
          <ac:chgData name="Beth Massi" userId="478c1bcf29534cd8" providerId="LiveId" clId="{F5C57380-D3DB-499A-88C2-10E0FE2AA666}" dt="2022-07-26T23:48:38.938" v="4238" actId="26606"/>
          <ac:spMkLst>
            <pc:docMk/>
            <pc:sldMk cId="582611230" sldId="2147469949"/>
            <ac:spMk id="3" creationId="{BB3BFCCE-8AE5-5D3F-EE0B-2A7ED97AF726}"/>
          </ac:spMkLst>
        </pc:spChg>
        <pc:spChg chg="add del">
          <ac:chgData name="Beth Massi" userId="478c1bcf29534cd8" providerId="LiveId" clId="{F5C57380-D3DB-499A-88C2-10E0FE2AA666}" dt="2022-07-26T23:48:38.938" v="4238" actId="26606"/>
          <ac:spMkLst>
            <pc:docMk/>
            <pc:sldMk cId="582611230" sldId="2147469949"/>
            <ac:spMk id="10" creationId="{0DE6A193-4755-479A-BC6F-A7EBCA73BE1A}"/>
          </ac:spMkLst>
        </pc:spChg>
        <pc:spChg chg="add del">
          <ac:chgData name="Beth Massi" userId="478c1bcf29534cd8" providerId="LiveId" clId="{F5C57380-D3DB-499A-88C2-10E0FE2AA666}" dt="2022-07-26T23:48:38.938" v="4238" actId="26606"/>
          <ac:spMkLst>
            <pc:docMk/>
            <pc:sldMk cId="582611230" sldId="2147469949"/>
            <ac:spMk id="12" creationId="{AB8B8498-A488-40AF-99EB-F622ED9AD6B8}"/>
          </ac:spMkLst>
        </pc:spChg>
        <pc:spChg chg="add del">
          <ac:chgData name="Beth Massi" userId="478c1bcf29534cd8" providerId="LiveId" clId="{F5C57380-D3DB-499A-88C2-10E0FE2AA666}" dt="2022-07-26T23:48:38.938" v="4238" actId="26606"/>
          <ac:spMkLst>
            <pc:docMk/>
            <pc:sldMk cId="582611230" sldId="2147469949"/>
            <ac:spMk id="14" creationId="{2F033D07-FE42-4E5C-A00A-FFE1D42C0FFD}"/>
          </ac:spMkLst>
        </pc:spChg>
        <pc:picChg chg="add del mod ord">
          <ac:chgData name="Beth Massi" userId="478c1bcf29534cd8" providerId="LiveId" clId="{F5C57380-D3DB-499A-88C2-10E0FE2AA666}" dt="2022-07-26T23:49:35.460" v="4240" actId="21"/>
          <ac:picMkLst>
            <pc:docMk/>
            <pc:sldMk cId="582611230" sldId="2147469949"/>
            <ac:picMk id="5" creationId="{3857E636-F495-FEB5-5641-80002FE97295}"/>
          </ac:picMkLst>
        </pc:picChg>
        <pc:picChg chg="add mod">
          <ac:chgData name="Beth Massi" userId="478c1bcf29534cd8" providerId="LiveId" clId="{F5C57380-D3DB-499A-88C2-10E0FE2AA666}" dt="2022-07-26T23:49:50.872" v="4244" actId="14100"/>
          <ac:picMkLst>
            <pc:docMk/>
            <pc:sldMk cId="582611230" sldId="2147469949"/>
            <ac:picMk id="7" creationId="{C6EE3777-766A-3D7B-BAC2-5E518DDC6088}"/>
          </ac:picMkLst>
        </pc:picChg>
      </pc:sldChg>
      <pc:sldChg chg="add del">
        <pc:chgData name="Beth Massi" userId="478c1bcf29534cd8" providerId="LiveId" clId="{F5C57380-D3DB-499A-88C2-10E0FE2AA666}" dt="2022-07-25T21:42:45.978" v="2343"/>
        <pc:sldMkLst>
          <pc:docMk/>
          <pc:sldMk cId="2889988284" sldId="2147469949"/>
        </pc:sldMkLst>
      </pc:sldChg>
      <pc:sldChg chg="modSp add del mod modTransition modClrScheme modShow chgLayout">
        <pc:chgData name="Beth Massi" userId="478c1bcf29534cd8" providerId="LiveId" clId="{F5C57380-D3DB-499A-88C2-10E0FE2AA666}" dt="2022-08-01T22:27:30.559" v="7398" actId="47"/>
        <pc:sldMkLst>
          <pc:docMk/>
          <pc:sldMk cId="808225157" sldId="2147469958"/>
        </pc:sldMkLst>
        <pc:spChg chg="mod ord">
          <ac:chgData name="Beth Massi" userId="478c1bcf29534cd8" providerId="LiveId" clId="{F5C57380-D3DB-499A-88C2-10E0FE2AA666}" dt="2022-07-27T15:59:47.985" v="4524" actId="20577"/>
          <ac:spMkLst>
            <pc:docMk/>
            <pc:sldMk cId="808225157" sldId="2147469958"/>
            <ac:spMk id="2" creationId="{69EB1D03-6360-A149-B02A-55B7A4D44F52}"/>
          </ac:spMkLst>
        </pc:spChg>
      </pc:sldChg>
      <pc:sldChg chg="modSp add del mod modTransition modClrScheme modShow chgLayout">
        <pc:chgData name="Beth Massi" userId="478c1bcf29534cd8" providerId="LiveId" clId="{F5C57380-D3DB-499A-88C2-10E0FE2AA666}" dt="2022-08-01T22:27:30.559" v="7398" actId="47"/>
        <pc:sldMkLst>
          <pc:docMk/>
          <pc:sldMk cId="965301157" sldId="2147469961"/>
        </pc:sldMkLst>
        <pc:spChg chg="mod ord">
          <ac:chgData name="Beth Massi" userId="478c1bcf29534cd8" providerId="LiveId" clId="{F5C57380-D3DB-499A-88C2-10E0FE2AA666}" dt="2022-07-27T15:59:54.634" v="4530" actId="20577"/>
          <ac:spMkLst>
            <pc:docMk/>
            <pc:sldMk cId="965301157" sldId="2147469961"/>
            <ac:spMk id="2" creationId="{69EB1D03-6360-A149-B02A-55B7A4D44F52}"/>
          </ac:spMkLst>
        </pc:spChg>
      </pc:sldChg>
      <pc:sldChg chg="modSp add del mod modTransition modClrScheme modShow chgLayout">
        <pc:chgData name="Beth Massi" userId="478c1bcf29534cd8" providerId="LiveId" clId="{F5C57380-D3DB-499A-88C2-10E0FE2AA666}" dt="2022-08-01T22:27:30.559" v="7398" actId="47"/>
        <pc:sldMkLst>
          <pc:docMk/>
          <pc:sldMk cId="3724178314" sldId="2147469962"/>
        </pc:sldMkLst>
        <pc:spChg chg="mod ord">
          <ac:chgData name="Beth Massi" userId="478c1bcf29534cd8" providerId="LiveId" clId="{F5C57380-D3DB-499A-88C2-10E0FE2AA666}" dt="2022-07-27T16:00:01.830" v="4538" actId="20577"/>
          <ac:spMkLst>
            <pc:docMk/>
            <pc:sldMk cId="3724178314" sldId="2147469962"/>
            <ac:spMk id="2" creationId="{69EB1D03-6360-A149-B02A-55B7A4D44F52}"/>
          </ac:spMkLst>
        </pc:spChg>
      </pc:sldChg>
      <pc:sldChg chg="addSp modSp add mod modClrScheme chgLayout">
        <pc:chgData name="Beth Massi" userId="478c1bcf29534cd8" providerId="LiveId" clId="{F5C57380-D3DB-499A-88C2-10E0FE2AA666}" dt="2022-07-26T23:51:08.272" v="4252" actId="1076"/>
        <pc:sldMkLst>
          <pc:docMk/>
          <pc:sldMk cId="1041771553" sldId="2147469963"/>
        </pc:sldMkLst>
        <pc:spChg chg="mod ord">
          <ac:chgData name="Beth Massi" userId="478c1bcf29534cd8" providerId="LiveId" clId="{F5C57380-D3DB-499A-88C2-10E0FE2AA666}" dt="2022-07-25T22:00:14.041" v="2739" actId="20577"/>
          <ac:spMkLst>
            <pc:docMk/>
            <pc:sldMk cId="1041771553" sldId="2147469963"/>
            <ac:spMk id="2" creationId="{8F8B4448-E83A-1380-7736-0B84762A2AB6}"/>
          </ac:spMkLst>
        </pc:spChg>
        <pc:spChg chg="mod ord">
          <ac:chgData name="Beth Massi" userId="478c1bcf29534cd8" providerId="LiveId" clId="{F5C57380-D3DB-499A-88C2-10E0FE2AA666}" dt="2022-07-25T22:00:49.374" v="2740" actId="20577"/>
          <ac:spMkLst>
            <pc:docMk/>
            <pc:sldMk cId="1041771553" sldId="2147469963"/>
            <ac:spMk id="3" creationId="{BB3BFCCE-8AE5-5D3F-EE0B-2A7ED97AF726}"/>
          </ac:spMkLst>
        </pc:spChg>
        <pc:picChg chg="add mod">
          <ac:chgData name="Beth Massi" userId="478c1bcf29534cd8" providerId="LiveId" clId="{F5C57380-D3DB-499A-88C2-10E0FE2AA666}" dt="2022-07-26T23:51:08.272" v="4252" actId="1076"/>
          <ac:picMkLst>
            <pc:docMk/>
            <pc:sldMk cId="1041771553" sldId="2147469963"/>
            <ac:picMk id="5" creationId="{10205C0E-355C-8BF6-63FA-728A3E732888}"/>
          </ac:picMkLst>
        </pc:picChg>
      </pc:sldChg>
      <pc:sldChg chg="add del">
        <pc:chgData name="Beth Massi" userId="478c1bcf29534cd8" providerId="LiveId" clId="{F5C57380-D3DB-499A-88C2-10E0FE2AA666}" dt="2022-07-25T21:57:54.032" v="2538" actId="47"/>
        <pc:sldMkLst>
          <pc:docMk/>
          <pc:sldMk cId="761055198" sldId="2147469964"/>
        </pc:sldMkLst>
      </pc:sldChg>
      <pc:sldChg chg="addSp delSp modSp new mod">
        <pc:chgData name="Beth Massi" userId="478c1bcf29534cd8" providerId="LiveId" clId="{F5C57380-D3DB-499A-88C2-10E0FE2AA666}" dt="2022-08-05T21:45:15.634" v="11587" actId="478"/>
        <pc:sldMkLst>
          <pc:docMk/>
          <pc:sldMk cId="2838356970" sldId="2147469964"/>
        </pc:sldMkLst>
        <pc:spChg chg="mod">
          <ac:chgData name="Beth Massi" userId="478c1bcf29534cd8" providerId="LiveId" clId="{F5C57380-D3DB-499A-88C2-10E0FE2AA666}" dt="2022-07-25T23:44:56.070" v="2894" actId="404"/>
          <ac:spMkLst>
            <pc:docMk/>
            <pc:sldMk cId="2838356970" sldId="2147469964"/>
            <ac:spMk id="2" creationId="{F162C197-C3DC-E703-3EE0-A18BB95E7497}"/>
          </ac:spMkLst>
        </pc:spChg>
        <pc:spChg chg="add del mod">
          <ac:chgData name="Beth Massi" userId="478c1bcf29534cd8" providerId="LiveId" clId="{F5C57380-D3DB-499A-88C2-10E0FE2AA666}" dt="2022-07-26T00:27:01.051" v="3207" actId="478"/>
          <ac:spMkLst>
            <pc:docMk/>
            <pc:sldMk cId="2838356970" sldId="2147469964"/>
            <ac:spMk id="12" creationId="{E40D7925-4A60-2F08-31A0-9C0E454F8FED}"/>
          </ac:spMkLst>
        </pc:spChg>
        <pc:spChg chg="add del mod">
          <ac:chgData name="Beth Massi" userId="478c1bcf29534cd8" providerId="LiveId" clId="{F5C57380-D3DB-499A-88C2-10E0FE2AA666}" dt="2022-07-26T00:31:54.546" v="3212" actId="478"/>
          <ac:spMkLst>
            <pc:docMk/>
            <pc:sldMk cId="2838356970" sldId="2147469964"/>
            <ac:spMk id="15" creationId="{CED7F177-46EB-7BF7-543C-2D5EF433C2FE}"/>
          </ac:spMkLst>
        </pc:spChg>
        <pc:grpChg chg="add">
          <ac:chgData name="Beth Massi" userId="478c1bcf29534cd8" providerId="LiveId" clId="{F5C57380-D3DB-499A-88C2-10E0FE2AA666}" dt="2022-08-05T21:44:32.969" v="11586" actId="164"/>
          <ac:grpSpMkLst>
            <pc:docMk/>
            <pc:sldMk cId="2838356970" sldId="2147469964"/>
            <ac:grpSpMk id="8" creationId="{7AADA3B1-044B-9145-D105-5EF91636463A}"/>
          </ac:grpSpMkLst>
        </pc:grpChg>
        <pc:graphicFrameChg chg="add mod">
          <ac:chgData name="Beth Massi" userId="478c1bcf29534cd8" providerId="LiveId" clId="{F5C57380-D3DB-499A-88C2-10E0FE2AA666}" dt="2022-07-26T16:59:39.002" v="3353" actId="1076"/>
          <ac:graphicFrameMkLst>
            <pc:docMk/>
            <pc:sldMk cId="2838356970" sldId="2147469964"/>
            <ac:graphicFrameMk id="3" creationId="{262AF95E-30BA-0767-A4C0-FB511FC18E90}"/>
          </ac:graphicFrameMkLst>
        </pc:graphicFrameChg>
        <pc:graphicFrameChg chg="add del mod">
          <ac:chgData name="Beth Massi" userId="478c1bcf29534cd8" providerId="LiveId" clId="{F5C57380-D3DB-499A-88C2-10E0FE2AA666}" dt="2022-08-05T21:41:56.327" v="11571" actId="478"/>
          <ac:graphicFrameMkLst>
            <pc:docMk/>
            <pc:sldMk cId="2838356970" sldId="2147469964"/>
            <ac:graphicFrameMk id="4" creationId="{F83449CA-F040-7898-BD2B-A396028F05BC}"/>
          </ac:graphicFrameMkLst>
        </pc:graphicFrameChg>
        <pc:graphicFrameChg chg="add del mod">
          <ac:chgData name="Beth Massi" userId="478c1bcf29534cd8" providerId="LiveId" clId="{F5C57380-D3DB-499A-88C2-10E0FE2AA666}" dt="2022-08-05T21:43:46.044" v="11577" actId="478"/>
          <ac:graphicFrameMkLst>
            <pc:docMk/>
            <pc:sldMk cId="2838356970" sldId="2147469964"/>
            <ac:graphicFrameMk id="5" creationId="{41AE122A-F3F7-B0E3-2389-A520416C25E6}"/>
          </ac:graphicFrameMkLst>
        </pc:graphicFrameChg>
        <pc:graphicFrameChg chg="add del mod">
          <ac:chgData name="Beth Massi" userId="478c1bcf29534cd8" providerId="LiveId" clId="{F5C57380-D3DB-499A-88C2-10E0FE2AA666}" dt="2022-08-05T21:43:50.401" v="11579"/>
          <ac:graphicFrameMkLst>
            <pc:docMk/>
            <pc:sldMk cId="2838356970" sldId="2147469964"/>
            <ac:graphicFrameMk id="6" creationId="{747B93B8-4926-2EC5-3E93-5519C215F84F}"/>
          </ac:graphicFrameMkLst>
        </pc:graphicFrameChg>
        <pc:graphicFrameChg chg="add del mod">
          <ac:chgData name="Beth Massi" userId="478c1bcf29534cd8" providerId="LiveId" clId="{F5C57380-D3DB-499A-88C2-10E0FE2AA666}" dt="2022-07-26T00:37:26.479" v="3237" actId="478"/>
          <ac:graphicFrameMkLst>
            <pc:docMk/>
            <pc:sldMk cId="2838356970" sldId="2147469964"/>
            <ac:graphicFrameMk id="18" creationId="{1406445A-1A80-F461-AD64-8C7D80BBF889}"/>
          </ac:graphicFrameMkLst>
        </pc:graphicFrameChg>
        <pc:graphicFrameChg chg="add del mod">
          <ac:chgData name="Beth Massi" userId="478c1bcf29534cd8" providerId="LiveId" clId="{F5C57380-D3DB-499A-88C2-10E0FE2AA666}" dt="2022-07-26T00:38:00.407" v="3241" actId="478"/>
          <ac:graphicFrameMkLst>
            <pc:docMk/>
            <pc:sldMk cId="2838356970" sldId="2147469964"/>
            <ac:graphicFrameMk id="19" creationId="{019CBE3B-7542-10F6-360F-F219C195385A}"/>
          </ac:graphicFrameMkLst>
        </pc:graphicFrameChg>
        <pc:graphicFrameChg chg="add mod ord">
          <ac:chgData name="Beth Massi" userId="478c1bcf29534cd8" providerId="LiveId" clId="{F5C57380-D3DB-499A-88C2-10E0FE2AA666}" dt="2022-07-26T17:07:13.404" v="3379" actId="1076"/>
          <ac:graphicFrameMkLst>
            <pc:docMk/>
            <pc:sldMk cId="2838356970" sldId="2147469964"/>
            <ac:graphicFrameMk id="20" creationId="{A70110A7-B97F-4E6A-33F9-340FE014022B}"/>
          </ac:graphicFrameMkLst>
        </pc:graphicFrameChg>
        <pc:graphicFrameChg chg="add del mod">
          <ac:chgData name="Beth Massi" userId="478c1bcf29534cd8" providerId="LiveId" clId="{F5C57380-D3DB-499A-88C2-10E0FE2AA666}" dt="2022-07-26T16:49:55.679" v="3298" actId="478"/>
          <ac:graphicFrameMkLst>
            <pc:docMk/>
            <pc:sldMk cId="2838356970" sldId="2147469964"/>
            <ac:graphicFrameMk id="21" creationId="{687ED16D-6897-B2CB-1917-792AC01DF11B}"/>
          </ac:graphicFrameMkLst>
        </pc:graphicFrameChg>
        <pc:graphicFrameChg chg="add del mod">
          <ac:chgData name="Beth Massi" userId="478c1bcf29534cd8" providerId="LiveId" clId="{F5C57380-D3DB-499A-88C2-10E0FE2AA666}" dt="2022-07-26T16:50:45.143" v="3300"/>
          <ac:graphicFrameMkLst>
            <pc:docMk/>
            <pc:sldMk cId="2838356970" sldId="2147469964"/>
            <ac:graphicFrameMk id="22" creationId="{7A8E3E70-55C0-CF86-BB98-E80CFB93E7A6}"/>
          </ac:graphicFrameMkLst>
        </pc:graphicFrameChg>
        <pc:graphicFrameChg chg="add del mod">
          <ac:chgData name="Beth Massi" userId="478c1bcf29534cd8" providerId="LiveId" clId="{F5C57380-D3DB-499A-88C2-10E0FE2AA666}" dt="2022-07-26T16:53:46.574" v="3320"/>
          <ac:graphicFrameMkLst>
            <pc:docMk/>
            <pc:sldMk cId="2838356970" sldId="2147469964"/>
            <ac:graphicFrameMk id="24" creationId="{13ACDB7F-D1E7-59F0-2272-0AE7CEA2FD2A}"/>
          </ac:graphicFrameMkLst>
        </pc:graphicFrameChg>
        <pc:graphicFrameChg chg="add mod">
          <ac:chgData name="Beth Massi" userId="478c1bcf29534cd8" providerId="LiveId" clId="{F5C57380-D3DB-499A-88C2-10E0FE2AA666}" dt="2022-07-27T19:50:47.610" v="4803" actId="1076"/>
          <ac:graphicFrameMkLst>
            <pc:docMk/>
            <pc:sldMk cId="2838356970" sldId="2147469964"/>
            <ac:graphicFrameMk id="26" creationId="{ED0080D8-E83B-D6C8-2D45-03F1E165724D}"/>
          </ac:graphicFrameMkLst>
        </pc:graphicFrameChg>
        <pc:graphicFrameChg chg="add mod">
          <ac:chgData name="Beth Massi" userId="478c1bcf29534cd8" providerId="LiveId" clId="{F5C57380-D3DB-499A-88C2-10E0FE2AA666}" dt="2022-07-26T17:14:37.811" v="3401" actId="1076"/>
          <ac:graphicFrameMkLst>
            <pc:docMk/>
            <pc:sldMk cId="2838356970" sldId="2147469964"/>
            <ac:graphicFrameMk id="27" creationId="{9B8C3E60-1F80-5016-0E69-C45BDEDE1826}"/>
          </ac:graphicFrameMkLst>
        </pc:graphicFrameChg>
        <pc:graphicFrameChg chg="add del mod">
          <ac:chgData name="Beth Massi" userId="478c1bcf29534cd8" providerId="LiveId" clId="{F5C57380-D3DB-499A-88C2-10E0FE2AA666}" dt="2022-07-26T17:13:22.081" v="3390"/>
          <ac:graphicFrameMkLst>
            <pc:docMk/>
            <pc:sldMk cId="2838356970" sldId="2147469964"/>
            <ac:graphicFrameMk id="28" creationId="{9DEE1A8D-29B6-E778-A691-36E2D2D305DB}"/>
          </ac:graphicFrameMkLst>
        </pc:graphicFrameChg>
        <pc:picChg chg="add del mod">
          <ac:chgData name="Beth Massi" userId="478c1bcf29534cd8" providerId="LiveId" clId="{F5C57380-D3DB-499A-88C2-10E0FE2AA666}" dt="2022-07-26T00:27:01.051" v="3207" actId="478"/>
          <ac:picMkLst>
            <pc:docMk/>
            <pc:sldMk cId="2838356970" sldId="2147469964"/>
            <ac:picMk id="5" creationId="{3EA172F1-6B2B-C864-AEE5-2F9DF772C0A9}"/>
          </ac:picMkLst>
        </pc:picChg>
        <pc:picChg chg="add del mod">
          <ac:chgData name="Beth Massi" userId="478c1bcf29534cd8" providerId="LiveId" clId="{F5C57380-D3DB-499A-88C2-10E0FE2AA666}" dt="2022-07-26T00:27:01.051" v="3207" actId="478"/>
          <ac:picMkLst>
            <pc:docMk/>
            <pc:sldMk cId="2838356970" sldId="2147469964"/>
            <ac:picMk id="7" creationId="{28E3E223-834E-98AD-1971-7F6AFDAA983B}"/>
          </ac:picMkLst>
        </pc:picChg>
        <pc:picChg chg="add del mod modCrop">
          <ac:chgData name="Beth Massi" userId="478c1bcf29534cd8" providerId="LiveId" clId="{F5C57380-D3DB-499A-88C2-10E0FE2AA666}" dt="2022-08-05T21:45:15.634" v="11587" actId="478"/>
          <ac:picMkLst>
            <pc:docMk/>
            <pc:sldMk cId="2838356970" sldId="2147469964"/>
            <ac:picMk id="7" creationId="{B37E3206-ED29-4B48-99B9-589CE59C743D}"/>
          </ac:picMkLst>
        </pc:picChg>
        <pc:picChg chg="add del mod">
          <ac:chgData name="Beth Massi" userId="478c1bcf29534cd8" providerId="LiveId" clId="{F5C57380-D3DB-499A-88C2-10E0FE2AA666}" dt="2022-07-26T00:27:01.051" v="3207" actId="478"/>
          <ac:picMkLst>
            <pc:docMk/>
            <pc:sldMk cId="2838356970" sldId="2147469964"/>
            <ac:picMk id="9" creationId="{CB547C8F-1F2A-482B-A160-3B475A440477}"/>
          </ac:picMkLst>
        </pc:picChg>
        <pc:picChg chg="add del mod">
          <ac:chgData name="Beth Massi" userId="478c1bcf29534cd8" providerId="LiveId" clId="{F5C57380-D3DB-499A-88C2-10E0FE2AA666}" dt="2022-07-26T00:27:01.051" v="3207" actId="478"/>
          <ac:picMkLst>
            <pc:docMk/>
            <pc:sldMk cId="2838356970" sldId="2147469964"/>
            <ac:picMk id="11" creationId="{24EDD892-850D-BFFA-D726-4A6464CCEACC}"/>
          </ac:picMkLst>
        </pc:picChg>
        <pc:picChg chg="add mod ord">
          <ac:chgData name="Beth Massi" userId="478c1bcf29534cd8" providerId="LiveId" clId="{F5C57380-D3DB-499A-88C2-10E0FE2AA666}" dt="2022-07-26T17:14:37.811" v="3401" actId="1076"/>
          <ac:picMkLst>
            <pc:docMk/>
            <pc:sldMk cId="2838356970" sldId="2147469964"/>
            <ac:picMk id="14" creationId="{4D44D2FF-124A-081C-2A2C-27769120AE88}"/>
          </ac:picMkLst>
        </pc:picChg>
        <pc:picChg chg="add del mod ord">
          <ac:chgData name="Beth Massi" userId="478c1bcf29534cd8" providerId="LiveId" clId="{F5C57380-D3DB-499A-88C2-10E0FE2AA666}" dt="2022-08-05T21:41:53.352" v="11570" actId="478"/>
          <ac:picMkLst>
            <pc:docMk/>
            <pc:sldMk cId="2838356970" sldId="2147469964"/>
            <ac:picMk id="17" creationId="{7762CCFA-2088-E6AE-2C52-329F961126E7}"/>
          </ac:picMkLst>
        </pc:picChg>
        <pc:picChg chg="add del mod ord">
          <ac:chgData name="Beth Massi" userId="478c1bcf29534cd8" providerId="LiveId" clId="{F5C57380-D3DB-499A-88C2-10E0FE2AA666}" dt="2022-08-05T21:41:53.352" v="11570" actId="478"/>
          <ac:picMkLst>
            <pc:docMk/>
            <pc:sldMk cId="2838356970" sldId="2147469964"/>
            <ac:picMk id="23" creationId="{F7F2B60A-18EC-5EDB-BA8D-6A5DAEB821C6}"/>
          </ac:picMkLst>
        </pc:picChg>
        <pc:picChg chg="add del mod">
          <ac:chgData name="Beth Massi" userId="478c1bcf29534cd8" providerId="LiveId" clId="{F5C57380-D3DB-499A-88C2-10E0FE2AA666}" dt="2022-08-05T21:41:53.352" v="11570" actId="478"/>
          <ac:picMkLst>
            <pc:docMk/>
            <pc:sldMk cId="2838356970" sldId="2147469964"/>
            <ac:picMk id="25" creationId="{3AEFFE29-341D-E3B3-4719-266C0D700F00}"/>
          </ac:picMkLst>
        </pc:picChg>
        <pc:picChg chg="add del mod">
          <ac:chgData name="Beth Massi" userId="478c1bcf29534cd8" providerId="LiveId" clId="{F5C57380-D3DB-499A-88C2-10E0FE2AA666}" dt="2022-08-05T21:41:53.352" v="11570" actId="478"/>
          <ac:picMkLst>
            <pc:docMk/>
            <pc:sldMk cId="2838356970" sldId="2147469964"/>
            <ac:picMk id="29" creationId="{9FA65720-B9F0-78A1-3CC5-0DE950189317}"/>
          </ac:picMkLst>
        </pc:picChg>
      </pc:sldChg>
      <pc:sldChg chg="add del">
        <pc:chgData name="Beth Massi" userId="478c1bcf29534cd8" providerId="LiveId" clId="{F5C57380-D3DB-499A-88C2-10E0FE2AA666}" dt="2022-07-25T21:51:54.867" v="2493" actId="47"/>
        <pc:sldMkLst>
          <pc:docMk/>
          <pc:sldMk cId="3848359036" sldId="2147469964"/>
        </pc:sldMkLst>
      </pc:sldChg>
      <pc:sldChg chg="modSp add mod modNotesTx">
        <pc:chgData name="Beth Massi" userId="478c1bcf29534cd8" providerId="LiveId" clId="{F5C57380-D3DB-499A-88C2-10E0FE2AA666}" dt="2022-08-04T16:18:22.234" v="11060" actId="20577"/>
        <pc:sldMkLst>
          <pc:docMk/>
          <pc:sldMk cId="937583920" sldId="2147469965"/>
        </pc:sldMkLst>
        <pc:spChg chg="mod">
          <ac:chgData name="Beth Massi" userId="478c1bcf29534cd8" providerId="LiveId" clId="{F5C57380-D3DB-499A-88C2-10E0FE2AA666}" dt="2022-08-03T03:20:05.712" v="9254" actId="6549"/>
          <ac:spMkLst>
            <pc:docMk/>
            <pc:sldMk cId="937583920" sldId="2147469965"/>
            <ac:spMk id="3" creationId="{6F4F9527-EAEC-6B4B-CAEC-537F70333A90}"/>
          </ac:spMkLst>
        </pc:spChg>
      </pc:sldChg>
      <pc:sldChg chg="addSp delSp modSp new add del mod modClrScheme chgLayout">
        <pc:chgData name="Beth Massi" userId="478c1bcf29534cd8" providerId="LiveId" clId="{F5C57380-D3DB-499A-88C2-10E0FE2AA666}" dt="2022-08-03T16:51:06.922" v="10705"/>
        <pc:sldMkLst>
          <pc:docMk/>
          <pc:sldMk cId="1095685459" sldId="2147469966"/>
        </pc:sldMkLst>
        <pc:spChg chg="mod ord">
          <ac:chgData name="Beth Massi" userId="478c1bcf29534cd8" providerId="LiveId" clId="{F5C57380-D3DB-499A-88C2-10E0FE2AA666}" dt="2022-08-03T03:50:36.970" v="10132" actId="700"/>
          <ac:spMkLst>
            <pc:docMk/>
            <pc:sldMk cId="1095685459" sldId="2147469966"/>
            <ac:spMk id="2" creationId="{4115B4AD-6FFB-253B-5759-D35A97C0E28C}"/>
          </ac:spMkLst>
        </pc:spChg>
        <pc:spChg chg="add mod">
          <ac:chgData name="Beth Massi" userId="478c1bcf29534cd8" providerId="LiveId" clId="{F5C57380-D3DB-499A-88C2-10E0FE2AA666}" dt="2022-08-03T04:22:08.030" v="10652" actId="1076"/>
          <ac:spMkLst>
            <pc:docMk/>
            <pc:sldMk cId="1095685459" sldId="2147469966"/>
            <ac:spMk id="3" creationId="{1A84DE51-A11D-15E4-EF23-326A2940B1C6}"/>
          </ac:spMkLst>
        </pc:spChg>
        <pc:spChg chg="add del mod ord">
          <ac:chgData name="Beth Massi" userId="478c1bcf29534cd8" providerId="LiveId" clId="{F5C57380-D3DB-499A-88C2-10E0FE2AA666}" dt="2022-07-25T22:06:27.451" v="2788" actId="700"/>
          <ac:spMkLst>
            <pc:docMk/>
            <pc:sldMk cId="1095685459" sldId="2147469966"/>
            <ac:spMk id="3" creationId="{8611BD79-0FB4-8B53-7C24-9E7E4D749C7E}"/>
          </ac:spMkLst>
        </pc:spChg>
        <pc:spChg chg="add mod ord">
          <ac:chgData name="Beth Massi" userId="478c1bcf29534cd8" providerId="LiveId" clId="{F5C57380-D3DB-499A-88C2-10E0FE2AA666}" dt="2022-08-03T04:22:34.571" v="10654" actId="14100"/>
          <ac:spMkLst>
            <pc:docMk/>
            <pc:sldMk cId="1095685459" sldId="2147469966"/>
            <ac:spMk id="4" creationId="{6EB3CFDB-CCE0-CEE8-6E14-88C33187A2DE}"/>
          </ac:spMkLst>
        </pc:spChg>
        <pc:spChg chg="mod ord">
          <ac:chgData name="Beth Massi" userId="478c1bcf29534cd8" providerId="LiveId" clId="{F5C57380-D3DB-499A-88C2-10E0FE2AA666}" dt="2022-08-03T04:22:43.602" v="10658" actId="27636"/>
          <ac:spMkLst>
            <pc:docMk/>
            <pc:sldMk cId="1095685459" sldId="2147469966"/>
            <ac:spMk id="5" creationId="{BE30F6D0-2504-72AF-0967-BA6DE417B86F}"/>
          </ac:spMkLst>
        </pc:spChg>
        <pc:spChg chg="add mod">
          <ac:chgData name="Beth Massi" userId="478c1bcf29534cd8" providerId="LiveId" clId="{F5C57380-D3DB-499A-88C2-10E0FE2AA666}" dt="2022-08-03T04:22:51.100" v="10676" actId="1036"/>
          <ac:spMkLst>
            <pc:docMk/>
            <pc:sldMk cId="1095685459" sldId="2147469966"/>
            <ac:spMk id="9" creationId="{7FBF2C33-23FD-7BF6-5C9C-DB75C4C6B332}"/>
          </ac:spMkLst>
        </pc:spChg>
        <pc:spChg chg="add mod ord">
          <ac:chgData name="Beth Massi" userId="478c1bcf29534cd8" providerId="LiveId" clId="{F5C57380-D3DB-499A-88C2-10E0FE2AA666}" dt="2022-08-03T04:16:16.052" v="10579" actId="11530"/>
          <ac:spMkLst>
            <pc:docMk/>
            <pc:sldMk cId="1095685459" sldId="2147469966"/>
            <ac:spMk id="10" creationId="{F4194CC2-4B0D-835A-95D5-98EC84A0809C}"/>
          </ac:spMkLst>
        </pc:spChg>
        <pc:spChg chg="add del">
          <ac:chgData name="Beth Massi" userId="478c1bcf29534cd8" providerId="LiveId" clId="{F5C57380-D3DB-499A-88C2-10E0FE2AA666}" dt="2022-08-03T04:16:01.301" v="10578" actId="478"/>
          <ac:spMkLst>
            <pc:docMk/>
            <pc:sldMk cId="1095685459" sldId="2147469966"/>
            <ac:spMk id="11" creationId="{9F708784-3ECD-E73D-23D9-A89CC6C794BA}"/>
          </ac:spMkLst>
        </pc:spChg>
        <pc:spChg chg="add mod">
          <ac:chgData name="Beth Massi" userId="478c1bcf29534cd8" providerId="LiveId" clId="{F5C57380-D3DB-499A-88C2-10E0FE2AA666}" dt="2022-08-03T04:18:20.071" v="10615" actId="1076"/>
          <ac:spMkLst>
            <pc:docMk/>
            <pc:sldMk cId="1095685459" sldId="2147469966"/>
            <ac:spMk id="13" creationId="{0719DBE4-888B-7CAE-EF81-07F6F804F99B}"/>
          </ac:spMkLst>
        </pc:spChg>
        <pc:spChg chg="add mod">
          <ac:chgData name="Beth Massi" userId="478c1bcf29534cd8" providerId="LiveId" clId="{F5C57380-D3DB-499A-88C2-10E0FE2AA666}" dt="2022-08-03T04:19:09.865" v="10628" actId="20577"/>
          <ac:spMkLst>
            <pc:docMk/>
            <pc:sldMk cId="1095685459" sldId="2147469966"/>
            <ac:spMk id="15" creationId="{EF634551-90E3-BBCE-53DC-3C7C2956B5E7}"/>
          </ac:spMkLst>
        </pc:spChg>
        <pc:picChg chg="mod">
          <ac:chgData name="Beth Massi" userId="478c1bcf29534cd8" providerId="LiveId" clId="{F5C57380-D3DB-499A-88C2-10E0FE2AA666}" dt="2022-08-03T04:22:16.214" v="10653" actId="1076"/>
          <ac:picMkLst>
            <pc:docMk/>
            <pc:sldMk cId="1095685459" sldId="2147469966"/>
            <ac:picMk id="6" creationId="{C9F795AD-57EC-CEAC-9075-32600DE7E18E}"/>
          </ac:picMkLst>
        </pc:picChg>
        <pc:picChg chg="del">
          <ac:chgData name="Beth Massi" userId="478c1bcf29534cd8" providerId="LiveId" clId="{F5C57380-D3DB-499A-88C2-10E0FE2AA666}" dt="2022-08-03T03:30:24.735" v="9746" actId="478"/>
          <ac:picMkLst>
            <pc:docMk/>
            <pc:sldMk cId="1095685459" sldId="2147469966"/>
            <ac:picMk id="7" creationId="{E7950EFC-B93C-FE66-5CC4-658B7BE9D419}"/>
          </ac:picMkLst>
        </pc:picChg>
      </pc:sldChg>
      <pc:sldChg chg="modSp add mod modNotesTx">
        <pc:chgData name="Beth Massi" userId="478c1bcf29534cd8" providerId="LiveId" clId="{F5C57380-D3DB-499A-88C2-10E0FE2AA666}" dt="2022-08-04T16:16:20.347" v="11030" actId="20577"/>
        <pc:sldMkLst>
          <pc:docMk/>
          <pc:sldMk cId="414423514" sldId="2147469967"/>
        </pc:sldMkLst>
        <pc:spChg chg="mod">
          <ac:chgData name="Beth Massi" userId="478c1bcf29534cd8" providerId="LiveId" clId="{F5C57380-D3DB-499A-88C2-10E0FE2AA666}" dt="2022-08-03T03:20:02.118" v="9253" actId="6549"/>
          <ac:spMkLst>
            <pc:docMk/>
            <pc:sldMk cId="414423514" sldId="2147469967"/>
            <ac:spMk id="3" creationId="{6F4F9527-EAEC-6B4B-CAEC-537F70333A90}"/>
          </ac:spMkLst>
        </pc:spChg>
      </pc:sldChg>
      <pc:sldChg chg="addSp modSp new mod">
        <pc:chgData name="Beth Massi" userId="478c1bcf29534cd8" providerId="LiveId" clId="{F5C57380-D3DB-499A-88C2-10E0FE2AA666}" dt="2022-07-26T23:51:45.034" v="4254" actId="1076"/>
        <pc:sldMkLst>
          <pc:docMk/>
          <pc:sldMk cId="155207814" sldId="2147469968"/>
        </pc:sldMkLst>
        <pc:spChg chg="mod">
          <ac:chgData name="Beth Massi" userId="478c1bcf29534cd8" providerId="LiveId" clId="{F5C57380-D3DB-499A-88C2-10E0FE2AA666}" dt="2022-07-26T19:19:35.267" v="3585" actId="20577"/>
          <ac:spMkLst>
            <pc:docMk/>
            <pc:sldMk cId="155207814" sldId="2147469968"/>
            <ac:spMk id="2" creationId="{05CCE912-6352-731D-18E4-0706C637A862}"/>
          </ac:spMkLst>
        </pc:spChg>
        <pc:picChg chg="add mod">
          <ac:chgData name="Beth Massi" userId="478c1bcf29534cd8" providerId="LiveId" clId="{F5C57380-D3DB-499A-88C2-10E0FE2AA666}" dt="2022-07-26T23:51:45.034" v="4254" actId="1076"/>
          <ac:picMkLst>
            <pc:docMk/>
            <pc:sldMk cId="155207814" sldId="2147469968"/>
            <ac:picMk id="5" creationId="{DB683C25-3721-551C-881C-18D128B87E11}"/>
          </ac:picMkLst>
        </pc:picChg>
      </pc:sldChg>
      <pc:sldChg chg="modSp new del mod">
        <pc:chgData name="Beth Massi" userId="478c1bcf29534cd8" providerId="LiveId" clId="{F5C57380-D3DB-499A-88C2-10E0FE2AA666}" dt="2022-08-01T21:36:58.650" v="7346" actId="47"/>
        <pc:sldMkLst>
          <pc:docMk/>
          <pc:sldMk cId="1618975069" sldId="2147469969"/>
        </pc:sldMkLst>
        <pc:spChg chg="mod">
          <ac:chgData name="Beth Massi" userId="478c1bcf29534cd8" providerId="LiveId" clId="{F5C57380-D3DB-499A-88C2-10E0FE2AA666}" dt="2022-07-26T19:19:45.314" v="3593" actId="20577"/>
          <ac:spMkLst>
            <pc:docMk/>
            <pc:sldMk cId="1618975069" sldId="2147469969"/>
            <ac:spMk id="2" creationId="{543C10F5-69EB-F4C6-D21F-0B379D5C3E3F}"/>
          </ac:spMkLst>
        </pc:spChg>
      </pc:sldChg>
      <pc:sldChg chg="modSp new del mod">
        <pc:chgData name="Beth Massi" userId="478c1bcf29534cd8" providerId="LiveId" clId="{F5C57380-D3DB-499A-88C2-10E0FE2AA666}" dt="2022-07-26T19:24:10.370" v="3604" actId="47"/>
        <pc:sldMkLst>
          <pc:docMk/>
          <pc:sldMk cId="1400057024" sldId="2147469970"/>
        </pc:sldMkLst>
        <pc:spChg chg="mod">
          <ac:chgData name="Beth Massi" userId="478c1bcf29534cd8" providerId="LiveId" clId="{F5C57380-D3DB-499A-88C2-10E0FE2AA666}" dt="2022-07-26T19:23:39.234" v="3602" actId="20577"/>
          <ac:spMkLst>
            <pc:docMk/>
            <pc:sldMk cId="1400057024" sldId="2147469970"/>
            <ac:spMk id="2" creationId="{EF780208-6ED5-9C7B-E209-52BB5DB0F80F}"/>
          </ac:spMkLst>
        </pc:spChg>
      </pc:sldChg>
      <pc:sldChg chg="addSp delSp modSp add mod">
        <pc:chgData name="Beth Massi" userId="478c1bcf29534cd8" providerId="LiveId" clId="{F5C57380-D3DB-499A-88C2-10E0FE2AA666}" dt="2022-08-05T19:40:49.508" v="11315" actId="1076"/>
        <pc:sldMkLst>
          <pc:docMk/>
          <pc:sldMk cId="990806172" sldId="2147469971"/>
        </pc:sldMkLst>
        <pc:spChg chg="mod">
          <ac:chgData name="Beth Massi" userId="478c1bcf29534cd8" providerId="LiveId" clId="{F5C57380-D3DB-499A-88C2-10E0FE2AA666}" dt="2022-07-26T19:24:23.405" v="3623" actId="20577"/>
          <ac:spMkLst>
            <pc:docMk/>
            <pc:sldMk cId="990806172" sldId="2147469971"/>
            <ac:spMk id="2" creationId="{9A66B816-A466-7663-320B-F1B941F9CB9D}"/>
          </ac:spMkLst>
        </pc:spChg>
        <pc:spChg chg="add del">
          <ac:chgData name="Beth Massi" userId="478c1bcf29534cd8" providerId="LiveId" clId="{F5C57380-D3DB-499A-88C2-10E0FE2AA666}" dt="2022-08-05T19:26:55.427" v="11303" actId="478"/>
          <ac:spMkLst>
            <pc:docMk/>
            <pc:sldMk cId="990806172" sldId="2147469971"/>
            <ac:spMk id="14" creationId="{250CFDE5-82D5-31CD-793D-34412FCD386F}"/>
          </ac:spMkLst>
        </pc:spChg>
        <pc:spChg chg="add del mod">
          <ac:chgData name="Beth Massi" userId="478c1bcf29534cd8" providerId="LiveId" clId="{F5C57380-D3DB-499A-88C2-10E0FE2AA666}" dt="2022-08-05T19:25:36.892" v="11290" actId="478"/>
          <ac:spMkLst>
            <pc:docMk/>
            <pc:sldMk cId="990806172" sldId="2147469971"/>
            <ac:spMk id="16" creationId="{FA45C2F6-5FF1-CD9E-B3D6-2C0D85785BC3}"/>
          </ac:spMkLst>
        </pc:spChg>
        <pc:spChg chg="mod">
          <ac:chgData name="Beth Massi" userId="478c1bcf29534cd8" providerId="LiveId" clId="{F5C57380-D3DB-499A-88C2-10E0FE2AA666}" dt="2022-08-05T19:40:41.739" v="11313" actId="1076"/>
          <ac:spMkLst>
            <pc:docMk/>
            <pc:sldMk cId="990806172" sldId="2147469971"/>
            <ac:spMk id="18" creationId="{AF96BC96-659F-3D44-8237-FA7B829AA59A}"/>
          </ac:spMkLst>
        </pc:spChg>
        <pc:spChg chg="mod">
          <ac:chgData name="Beth Massi" userId="478c1bcf29534cd8" providerId="LiveId" clId="{F5C57380-D3DB-499A-88C2-10E0FE2AA666}" dt="2022-08-05T19:40:46.595" v="11314" actId="1076"/>
          <ac:spMkLst>
            <pc:docMk/>
            <pc:sldMk cId="990806172" sldId="2147469971"/>
            <ac:spMk id="26" creationId="{4A4FC965-CEA8-F37A-F42E-0EFE3B6F0018}"/>
          </ac:spMkLst>
        </pc:spChg>
        <pc:spChg chg="mod">
          <ac:chgData name="Beth Massi" userId="478c1bcf29534cd8" providerId="LiveId" clId="{F5C57380-D3DB-499A-88C2-10E0FE2AA666}" dt="2022-08-05T19:40:49.508" v="11315" actId="1076"/>
          <ac:spMkLst>
            <pc:docMk/>
            <pc:sldMk cId="990806172" sldId="2147469971"/>
            <ac:spMk id="27" creationId="{FE6B66DB-CA47-8DA0-5274-2DE54BFA7085}"/>
          </ac:spMkLst>
        </pc:spChg>
        <pc:graphicFrameChg chg="del">
          <ac:chgData name="Beth Massi" userId="478c1bcf29534cd8" providerId="LiveId" clId="{F5C57380-D3DB-499A-88C2-10E0FE2AA666}" dt="2022-07-26T19:24:48.082" v="3652" actId="478"/>
          <ac:graphicFrameMkLst>
            <pc:docMk/>
            <pc:sldMk cId="990806172" sldId="2147469971"/>
            <ac:graphicFrameMk id="6" creationId="{DBB348EE-8FA7-A7BD-2793-F3CF9EDBADC4}"/>
          </ac:graphicFrameMkLst>
        </pc:graphicFrameChg>
        <pc:graphicFrameChg chg="del">
          <ac:chgData name="Beth Massi" userId="478c1bcf29534cd8" providerId="LiveId" clId="{F5C57380-D3DB-499A-88C2-10E0FE2AA666}" dt="2022-07-26T19:24:46.827" v="3650" actId="478"/>
          <ac:graphicFrameMkLst>
            <pc:docMk/>
            <pc:sldMk cId="990806172" sldId="2147469971"/>
            <ac:graphicFrameMk id="7" creationId="{C708F434-1049-BED1-AC3B-7E4F0E842F11}"/>
          </ac:graphicFrameMkLst>
        </pc:graphicFrameChg>
        <pc:graphicFrameChg chg="add del mod">
          <ac:chgData name="Beth Massi" userId="478c1bcf29534cd8" providerId="LiveId" clId="{F5C57380-D3DB-499A-88C2-10E0FE2AA666}" dt="2022-08-01T22:25:55.558" v="7388" actId="478"/>
          <ac:graphicFrameMkLst>
            <pc:docMk/>
            <pc:sldMk cId="990806172" sldId="2147469971"/>
            <ac:graphicFrameMk id="8" creationId="{D19943D5-F820-FA20-D6B9-329CD73A6BA5}"/>
          </ac:graphicFrameMkLst>
        </pc:graphicFrameChg>
        <pc:graphicFrameChg chg="add del">
          <ac:chgData name="Beth Massi" userId="478c1bcf29534cd8" providerId="LiveId" clId="{F5C57380-D3DB-499A-88C2-10E0FE2AA666}" dt="2022-08-01T21:54:04.069" v="7377" actId="478"/>
          <ac:graphicFrameMkLst>
            <pc:docMk/>
            <pc:sldMk cId="990806172" sldId="2147469971"/>
            <ac:graphicFrameMk id="10" creationId="{E4FEC9DC-97B0-BBF9-F972-44F6FFC1A1C3}"/>
          </ac:graphicFrameMkLst>
        </pc:graphicFrameChg>
        <pc:picChg chg="add del mod">
          <ac:chgData name="Beth Massi" userId="478c1bcf29534cd8" providerId="LiveId" clId="{F5C57380-D3DB-499A-88C2-10E0FE2AA666}" dt="2022-08-01T21:51:44.117" v="7365" actId="21"/>
          <ac:picMkLst>
            <pc:docMk/>
            <pc:sldMk cId="990806172" sldId="2147469971"/>
            <ac:picMk id="4" creationId="{DE0E6411-012E-DC45-C6B7-F80B304F3D07}"/>
          </ac:picMkLst>
        </pc:picChg>
        <pc:picChg chg="add mod">
          <ac:chgData name="Beth Massi" userId="478c1bcf29534cd8" providerId="LiveId" clId="{F5C57380-D3DB-499A-88C2-10E0FE2AA666}" dt="2022-08-05T19:40:17.179" v="11308" actId="14100"/>
          <ac:picMkLst>
            <pc:docMk/>
            <pc:sldMk cId="990806172" sldId="2147469971"/>
            <ac:picMk id="4" creationId="{F633DC7D-9780-715A-A17D-22FBDC2F6318}"/>
          </ac:picMkLst>
        </pc:picChg>
        <pc:picChg chg="add mod">
          <ac:chgData name="Beth Massi" userId="478c1bcf29534cd8" providerId="LiveId" clId="{F5C57380-D3DB-499A-88C2-10E0FE2AA666}" dt="2022-08-05T19:26:48.784" v="11301" actId="14100"/>
          <ac:picMkLst>
            <pc:docMk/>
            <pc:sldMk cId="990806172" sldId="2147469971"/>
            <ac:picMk id="12" creationId="{7C3612D2-646F-CB53-C940-44365A938546}"/>
          </ac:picMkLst>
        </pc:picChg>
        <pc:picChg chg="add mod">
          <ac:chgData name="Beth Massi" userId="478c1bcf29534cd8" providerId="LiveId" clId="{F5C57380-D3DB-499A-88C2-10E0FE2AA666}" dt="2022-08-05T19:40:34.148" v="11312" actId="1076"/>
          <ac:picMkLst>
            <pc:docMk/>
            <pc:sldMk cId="990806172" sldId="2147469971"/>
            <ac:picMk id="13" creationId="{4A8A6196-F3B3-A630-F70D-753694F826EB}"/>
          </ac:picMkLst>
        </pc:picChg>
        <pc:picChg chg="del">
          <ac:chgData name="Beth Massi" userId="478c1bcf29534cd8" providerId="LiveId" clId="{F5C57380-D3DB-499A-88C2-10E0FE2AA666}" dt="2022-07-26T19:24:47.515" v="3651" actId="478"/>
          <ac:picMkLst>
            <pc:docMk/>
            <pc:sldMk cId="990806172" sldId="2147469971"/>
            <ac:picMk id="19" creationId="{B6AFFED9-0ADC-EDDE-FEE2-9E04B80DBC42}"/>
          </ac:picMkLst>
        </pc:picChg>
      </pc:sldChg>
      <pc:sldChg chg="addSp delSp modSp new mod setBg modClrScheme addAnim delAnim modAnim chgLayout">
        <pc:chgData name="Beth Massi" userId="478c1bcf29534cd8" providerId="LiveId" clId="{F5C57380-D3DB-499A-88C2-10E0FE2AA666}" dt="2022-07-26T23:28:05.467" v="3916" actId="20577"/>
        <pc:sldMkLst>
          <pc:docMk/>
          <pc:sldMk cId="3101587182" sldId="2147469972"/>
        </pc:sldMkLst>
        <pc:spChg chg="mod ord">
          <ac:chgData name="Beth Massi" userId="478c1bcf29534cd8" providerId="LiveId" clId="{F5C57380-D3DB-499A-88C2-10E0FE2AA666}" dt="2022-07-26T23:28:05.467" v="3916" actId="20577"/>
          <ac:spMkLst>
            <pc:docMk/>
            <pc:sldMk cId="3101587182" sldId="2147469972"/>
            <ac:spMk id="2" creationId="{91BA0213-27C7-CA4E-084F-20F54259E2A5}"/>
          </ac:spMkLst>
        </pc:spChg>
        <pc:spChg chg="add del mod ord">
          <ac:chgData name="Beth Massi" userId="478c1bcf29534cd8" providerId="LiveId" clId="{F5C57380-D3DB-499A-88C2-10E0FE2AA666}" dt="2022-07-26T23:15:15.349" v="3805" actId="478"/>
          <ac:spMkLst>
            <pc:docMk/>
            <pc:sldMk cId="3101587182" sldId="2147469972"/>
            <ac:spMk id="3" creationId="{10B4F875-6F7E-2289-EFE8-567CEE4C52BB}"/>
          </ac:spMkLst>
        </pc:spChg>
        <pc:spChg chg="add del mod">
          <ac:chgData name="Beth Massi" userId="478c1bcf29534cd8" providerId="LiveId" clId="{F5C57380-D3DB-499A-88C2-10E0FE2AA666}" dt="2022-07-26T23:15:17.465" v="3806" actId="478"/>
          <ac:spMkLst>
            <pc:docMk/>
            <pc:sldMk cId="3101587182" sldId="2147469972"/>
            <ac:spMk id="5" creationId="{38447C72-C7B4-2226-F9F1-5D0F9AFB0D44}"/>
          </ac:spMkLst>
        </pc:spChg>
        <pc:spChg chg="add del">
          <ac:chgData name="Beth Massi" userId="478c1bcf29534cd8" providerId="LiveId" clId="{F5C57380-D3DB-499A-88C2-10E0FE2AA666}" dt="2022-07-26T23:16:50.123" v="3849" actId="478"/>
          <ac:spMkLst>
            <pc:docMk/>
            <pc:sldMk cId="3101587182" sldId="2147469972"/>
            <ac:spMk id="7" creationId="{AC2E664E-A8A2-86DA-591B-EDEC8A70DC86}"/>
          </ac:spMkLst>
        </pc:spChg>
        <pc:spChg chg="add">
          <ac:chgData name="Beth Massi" userId="478c1bcf29534cd8" providerId="LiveId" clId="{F5C57380-D3DB-499A-88C2-10E0FE2AA666}" dt="2022-07-26T23:17:35.843" v="3857" actId="26606"/>
          <ac:spMkLst>
            <pc:docMk/>
            <pc:sldMk cId="3101587182" sldId="2147469972"/>
            <ac:spMk id="1030" creationId="{C1DD1A8A-57D5-4A81-AD04-532B043C5611}"/>
          </ac:spMkLst>
        </pc:spChg>
        <pc:spChg chg="add del">
          <ac:chgData name="Beth Massi" userId="478c1bcf29534cd8" providerId="LiveId" clId="{F5C57380-D3DB-499A-88C2-10E0FE2AA666}" dt="2022-07-26T23:16:38.396" v="3846" actId="26606"/>
          <ac:spMkLst>
            <pc:docMk/>
            <pc:sldMk cId="3101587182" sldId="2147469972"/>
            <ac:spMk id="1031" creationId="{C1DD1A8A-57D5-4A81-AD04-532B043C5611}"/>
          </ac:spMkLst>
        </pc:spChg>
        <pc:spChg chg="add del">
          <ac:chgData name="Beth Massi" userId="478c1bcf29534cd8" providerId="LiveId" clId="{F5C57380-D3DB-499A-88C2-10E0FE2AA666}" dt="2022-07-26T23:16:38.396" v="3846" actId="26606"/>
          <ac:spMkLst>
            <pc:docMk/>
            <pc:sldMk cId="3101587182" sldId="2147469972"/>
            <ac:spMk id="1033" creationId="{007891EC-4501-44ED-A8C8-B11B6DB767AB}"/>
          </ac:spMkLst>
        </pc:spChg>
        <pc:spChg chg="add">
          <ac:chgData name="Beth Massi" userId="478c1bcf29534cd8" providerId="LiveId" clId="{F5C57380-D3DB-499A-88C2-10E0FE2AA666}" dt="2022-07-26T23:17:35.843" v="3857" actId="26606"/>
          <ac:spMkLst>
            <pc:docMk/>
            <pc:sldMk cId="3101587182" sldId="2147469972"/>
            <ac:spMk id="1035" creationId="{007891EC-4501-44ED-A8C8-B11B6DB767AB}"/>
          </ac:spMkLst>
        </pc:spChg>
        <pc:picChg chg="add del mod">
          <ac:chgData name="Beth Massi" userId="478c1bcf29534cd8" providerId="LiveId" clId="{F5C57380-D3DB-499A-88C2-10E0FE2AA666}" dt="2022-07-26T23:16:39.597" v="3847"/>
          <ac:picMkLst>
            <pc:docMk/>
            <pc:sldMk cId="3101587182" sldId="2147469972"/>
            <ac:picMk id="1026" creationId="{E8D592E7-AA29-B02D-3FC4-A871CB80700B}"/>
          </ac:picMkLst>
        </pc:picChg>
        <pc:picChg chg="add mod">
          <ac:chgData name="Beth Massi" userId="478c1bcf29534cd8" providerId="LiveId" clId="{F5C57380-D3DB-499A-88C2-10E0FE2AA666}" dt="2022-07-26T23:17:35.843" v="3857" actId="26606"/>
          <ac:picMkLst>
            <pc:docMk/>
            <pc:sldMk cId="3101587182" sldId="2147469972"/>
            <ac:picMk id="1028" creationId="{0D8EFB52-CB56-951E-A5FB-19AB5DBD9B56}"/>
          </ac:picMkLst>
        </pc:picChg>
      </pc:sldChg>
      <pc:sldChg chg="addSp modSp new mod setBg modClrScheme chgLayout">
        <pc:chgData name="Beth Massi" userId="478c1bcf29534cd8" providerId="LiveId" clId="{F5C57380-D3DB-499A-88C2-10E0FE2AA666}" dt="2022-07-27T18:33:41.081" v="4553" actId="20577"/>
        <pc:sldMkLst>
          <pc:docMk/>
          <pc:sldMk cId="2715856092" sldId="2147469973"/>
        </pc:sldMkLst>
        <pc:spChg chg="mod ord">
          <ac:chgData name="Beth Massi" userId="478c1bcf29534cd8" providerId="LiveId" clId="{F5C57380-D3DB-499A-88C2-10E0FE2AA666}" dt="2022-07-26T23:38:27.819" v="4024" actId="700"/>
          <ac:spMkLst>
            <pc:docMk/>
            <pc:sldMk cId="2715856092" sldId="2147469973"/>
            <ac:spMk id="2" creationId="{7131605E-E698-4595-195C-FD91D3551A12}"/>
          </ac:spMkLst>
        </pc:spChg>
        <pc:spChg chg="add mod ord">
          <ac:chgData name="Beth Massi" userId="478c1bcf29534cd8" providerId="LiveId" clId="{F5C57380-D3DB-499A-88C2-10E0FE2AA666}" dt="2022-07-27T18:33:41.081" v="4553" actId="20577"/>
          <ac:spMkLst>
            <pc:docMk/>
            <pc:sldMk cId="2715856092" sldId="2147469973"/>
            <ac:spMk id="3" creationId="{45674154-DFEA-A631-3770-E5B4550F3DCD}"/>
          </ac:spMkLst>
        </pc:spChg>
        <pc:graphicFrameChg chg="add mod">
          <ac:chgData name="Beth Massi" userId="478c1bcf29534cd8" providerId="LiveId" clId="{F5C57380-D3DB-499A-88C2-10E0FE2AA666}" dt="2022-07-26T23:43:36.593" v="4043" actId="1076"/>
          <ac:graphicFrameMkLst>
            <pc:docMk/>
            <pc:sldMk cId="2715856092" sldId="2147469973"/>
            <ac:graphicFrameMk id="4" creationId="{0B050951-A4BB-0D0D-012A-10A9015E6261}"/>
          </ac:graphicFrameMkLst>
        </pc:graphicFrameChg>
        <pc:picChg chg="add mod">
          <ac:chgData name="Beth Massi" userId="478c1bcf29534cd8" providerId="LiveId" clId="{F5C57380-D3DB-499A-88C2-10E0FE2AA666}" dt="2022-07-26T23:43:33.682" v="4042" actId="1076"/>
          <ac:picMkLst>
            <pc:docMk/>
            <pc:sldMk cId="2715856092" sldId="2147469973"/>
            <ac:picMk id="2050" creationId="{7C16FDA3-EE73-2B5A-346A-6EC908A7DA36}"/>
          </ac:picMkLst>
        </pc:picChg>
      </pc:sldChg>
      <pc:sldChg chg="addSp delSp modSp new mod setBg">
        <pc:chgData name="Beth Massi" userId="478c1bcf29534cd8" providerId="LiveId" clId="{F5C57380-D3DB-499A-88C2-10E0FE2AA666}" dt="2022-07-29T19:49:29.694" v="6476" actId="1076"/>
        <pc:sldMkLst>
          <pc:docMk/>
          <pc:sldMk cId="200105921" sldId="2147469974"/>
        </pc:sldMkLst>
        <pc:spChg chg="mod">
          <ac:chgData name="Beth Massi" userId="478c1bcf29534cd8" providerId="LiveId" clId="{F5C57380-D3DB-499A-88C2-10E0FE2AA666}" dt="2022-07-26T23:19:15.590" v="3892" actId="20577"/>
          <ac:spMkLst>
            <pc:docMk/>
            <pc:sldMk cId="200105921" sldId="2147469974"/>
            <ac:spMk id="2" creationId="{D308730B-F5F2-4548-D8D0-944EFDC29B95}"/>
          </ac:spMkLst>
        </pc:spChg>
        <pc:spChg chg="del">
          <ac:chgData name="Beth Massi" userId="478c1bcf29534cd8" providerId="LiveId" clId="{F5C57380-D3DB-499A-88C2-10E0FE2AA666}" dt="2022-07-26T23:19:01.601" v="3878" actId="478"/>
          <ac:spMkLst>
            <pc:docMk/>
            <pc:sldMk cId="200105921" sldId="2147469974"/>
            <ac:spMk id="3" creationId="{C36261DE-33A2-DD17-ED76-11A02A5226C6}"/>
          </ac:spMkLst>
        </pc:spChg>
        <pc:spChg chg="add del mod">
          <ac:chgData name="Beth Massi" userId="478c1bcf29534cd8" providerId="LiveId" clId="{F5C57380-D3DB-499A-88C2-10E0FE2AA666}" dt="2022-07-26T23:22:03.214" v="3906" actId="478"/>
          <ac:spMkLst>
            <pc:docMk/>
            <pc:sldMk cId="200105921" sldId="2147469974"/>
            <ac:spMk id="7" creationId="{442BCB61-24E5-DEB1-6F0F-42A31D296146}"/>
          </ac:spMkLst>
        </pc:spChg>
        <pc:graphicFrameChg chg="add mod">
          <ac:chgData name="Beth Massi" userId="478c1bcf29534cd8" providerId="LiveId" clId="{F5C57380-D3DB-499A-88C2-10E0FE2AA666}" dt="2022-07-26T23:24:55.390" v="3910" actId="1076"/>
          <ac:graphicFrameMkLst>
            <pc:docMk/>
            <pc:sldMk cId="200105921" sldId="2147469974"/>
            <ac:graphicFrameMk id="8" creationId="{781FC687-A079-5900-0821-19974C19C367}"/>
          </ac:graphicFrameMkLst>
        </pc:graphicFrameChg>
        <pc:picChg chg="add del mod">
          <ac:chgData name="Beth Massi" userId="478c1bcf29534cd8" providerId="LiveId" clId="{F5C57380-D3DB-499A-88C2-10E0FE2AA666}" dt="2022-07-29T19:49:29.694" v="6476" actId="1076"/>
          <ac:picMkLst>
            <pc:docMk/>
            <pc:sldMk cId="200105921" sldId="2147469974"/>
            <ac:picMk id="5" creationId="{0C4D01C7-EE48-35AE-6970-B1087C269A1D}"/>
          </ac:picMkLst>
        </pc:picChg>
      </pc:sldChg>
      <pc:sldChg chg="addSp delSp modSp new del mod modClrScheme delAnim modAnim chgLayout">
        <pc:chgData name="Beth Massi" userId="478c1bcf29534cd8" providerId="LiveId" clId="{F5C57380-D3DB-499A-88C2-10E0FE2AA666}" dt="2022-07-28T21:35:21.908" v="5427" actId="47"/>
        <pc:sldMkLst>
          <pc:docMk/>
          <pc:sldMk cId="2319528560" sldId="2147469975"/>
        </pc:sldMkLst>
        <pc:spChg chg="del mod">
          <ac:chgData name="Beth Massi" userId="478c1bcf29534cd8" providerId="LiveId" clId="{F5C57380-D3DB-499A-88C2-10E0FE2AA666}" dt="2022-07-28T21:28:42.338" v="5418" actId="478"/>
          <ac:spMkLst>
            <pc:docMk/>
            <pc:sldMk cId="2319528560" sldId="2147469975"/>
            <ac:spMk id="2" creationId="{5FED884F-BEBF-9EB8-5C66-275608EF4D40}"/>
          </ac:spMkLst>
        </pc:spChg>
        <pc:spChg chg="add mod ord">
          <ac:chgData name="Beth Massi" userId="478c1bcf29534cd8" providerId="LiveId" clId="{F5C57380-D3DB-499A-88C2-10E0FE2AA666}" dt="2022-07-27T15:55:49.732" v="4471" actId="1076"/>
          <ac:spMkLst>
            <pc:docMk/>
            <pc:sldMk cId="2319528560" sldId="2147469975"/>
            <ac:spMk id="47" creationId="{2710B27C-D791-1A52-3E20-3EA862984E7D}"/>
          </ac:spMkLst>
        </pc:spChg>
        <pc:spChg chg="add del mod">
          <ac:chgData name="Beth Massi" userId="478c1bcf29534cd8" providerId="LiveId" clId="{F5C57380-D3DB-499A-88C2-10E0FE2AA666}" dt="2022-07-28T21:28:01.486" v="5413" actId="478"/>
          <ac:spMkLst>
            <pc:docMk/>
            <pc:sldMk cId="2319528560" sldId="2147469975"/>
            <ac:spMk id="49" creationId="{597DC272-11F0-B106-DDF6-E4A5E8AC5B53}"/>
          </ac:spMkLst>
        </pc:spChg>
        <pc:spChg chg="add del mod">
          <ac:chgData name="Beth Massi" userId="478c1bcf29534cd8" providerId="LiveId" clId="{F5C57380-D3DB-499A-88C2-10E0FE2AA666}" dt="2022-07-28T21:28:49.583" v="5419" actId="700"/>
          <ac:spMkLst>
            <pc:docMk/>
            <pc:sldMk cId="2319528560" sldId="2147469975"/>
            <ac:spMk id="51" creationId="{133549B7-3D26-EBB0-E61F-27092351274F}"/>
          </ac:spMkLst>
        </pc:spChg>
        <pc:grpChg chg="add mod">
          <ac:chgData name="Beth Massi" userId="478c1bcf29534cd8" providerId="LiveId" clId="{F5C57380-D3DB-499A-88C2-10E0FE2AA666}" dt="2022-07-27T15:55:49.732" v="4471" actId="1076"/>
          <ac:grpSpMkLst>
            <pc:docMk/>
            <pc:sldMk cId="2319528560" sldId="2147469975"/>
            <ac:grpSpMk id="3" creationId="{DD874A56-0013-C709-CD72-05EFA660406B}"/>
          </ac:grpSpMkLst>
        </pc:grpChg>
        <pc:grpChg chg="mod">
          <ac:chgData name="Beth Massi" userId="478c1bcf29534cd8" providerId="LiveId" clId="{F5C57380-D3DB-499A-88C2-10E0FE2AA666}" dt="2022-07-27T15:55:49.732" v="4471" actId="1076"/>
          <ac:grpSpMkLst>
            <pc:docMk/>
            <pc:sldMk cId="2319528560" sldId="2147469975"/>
            <ac:grpSpMk id="4" creationId="{0BAD6BF7-5AB7-7E30-70DE-48E3B2015354}"/>
          </ac:grpSpMkLst>
        </pc:grpChg>
        <pc:grpChg chg="mod">
          <ac:chgData name="Beth Massi" userId="478c1bcf29534cd8" providerId="LiveId" clId="{F5C57380-D3DB-499A-88C2-10E0FE2AA666}" dt="2022-07-27T15:55:49.732" v="4471" actId="1076"/>
          <ac:grpSpMkLst>
            <pc:docMk/>
            <pc:sldMk cId="2319528560" sldId="2147469975"/>
            <ac:grpSpMk id="5" creationId="{BF832CDD-B14F-D055-9D18-57F903301B8B}"/>
          </ac:grpSpMkLst>
        </pc:grpChg>
        <pc:grpChg chg="mod">
          <ac:chgData name="Beth Massi" userId="478c1bcf29534cd8" providerId="LiveId" clId="{F5C57380-D3DB-499A-88C2-10E0FE2AA666}" dt="2022-07-27T15:55:49.732" v="4471" actId="1076"/>
          <ac:grpSpMkLst>
            <pc:docMk/>
            <pc:sldMk cId="2319528560" sldId="2147469975"/>
            <ac:grpSpMk id="6" creationId="{25D18A73-1B30-164C-EE09-2C0EF4DACF03}"/>
          </ac:grpSpMkLst>
        </pc:grpChg>
        <pc:grpChg chg="mod">
          <ac:chgData name="Beth Massi" userId="478c1bcf29534cd8" providerId="LiveId" clId="{F5C57380-D3DB-499A-88C2-10E0FE2AA666}" dt="2022-07-27T15:55:49.732" v="4471" actId="1076"/>
          <ac:grpSpMkLst>
            <pc:docMk/>
            <pc:sldMk cId="2319528560" sldId="2147469975"/>
            <ac:grpSpMk id="7" creationId="{603E3759-8564-71BE-4FD8-37A4811239EE}"/>
          </ac:grpSpMkLst>
        </pc:grpChg>
        <pc:grpChg chg="mod">
          <ac:chgData name="Beth Massi" userId="478c1bcf29534cd8" providerId="LiveId" clId="{F5C57380-D3DB-499A-88C2-10E0FE2AA666}" dt="2022-07-27T15:55:49.732" v="4471" actId="1076"/>
          <ac:grpSpMkLst>
            <pc:docMk/>
            <pc:sldMk cId="2319528560" sldId="2147469975"/>
            <ac:grpSpMk id="24" creationId="{FA42ADF9-1AD8-36D5-974C-C0C33779DECC}"/>
          </ac:grpSpMkLst>
        </pc:grpChg>
        <pc:grpChg chg="add mod">
          <ac:chgData name="Beth Massi" userId="478c1bcf29534cd8" providerId="LiveId" clId="{F5C57380-D3DB-499A-88C2-10E0FE2AA666}" dt="2022-07-27T15:55:49.732" v="4471" actId="1076"/>
          <ac:grpSpMkLst>
            <pc:docMk/>
            <pc:sldMk cId="2319528560" sldId="2147469975"/>
            <ac:grpSpMk id="45" creationId="{256359B3-AEC0-5262-452E-2B959F698284}"/>
          </ac:grpSpMkLst>
        </pc:grpChg>
        <pc:grpChg chg="add mod">
          <ac:chgData name="Beth Massi" userId="478c1bcf29534cd8" providerId="LiveId" clId="{F5C57380-D3DB-499A-88C2-10E0FE2AA666}" dt="2022-07-27T15:55:49.732" v="4471" actId="1076"/>
          <ac:grpSpMkLst>
            <pc:docMk/>
            <pc:sldMk cId="2319528560" sldId="2147469975"/>
            <ac:grpSpMk id="46" creationId="{DE8C1A31-D398-7CC2-6160-239D9E9B999D}"/>
          </ac:grpSpMkLst>
        </pc:grpChg>
        <pc:grpChg chg="add del mod">
          <ac:chgData name="Beth Massi" userId="478c1bcf29534cd8" providerId="LiveId" clId="{F5C57380-D3DB-499A-88C2-10E0FE2AA666}" dt="2022-07-28T21:28:00.390" v="5412" actId="478"/>
          <ac:grpSpMkLst>
            <pc:docMk/>
            <pc:sldMk cId="2319528560" sldId="2147469975"/>
            <ac:grpSpMk id="48" creationId="{1EB3BC22-140D-4071-0844-1CCCB0356F3A}"/>
          </ac:grpSpMkLst>
        </pc:grpChg>
        <pc:picChg chg="del mod">
          <ac:chgData name="Beth Massi" userId="478c1bcf29534cd8" providerId="LiveId" clId="{F5C57380-D3DB-499A-88C2-10E0FE2AA666}" dt="2022-07-27T00:08:05.014" v="4364" actId="478"/>
          <ac:picMkLst>
            <pc:docMk/>
            <pc:sldMk cId="2319528560" sldId="2147469975"/>
            <ac:picMk id="8" creationId="{8BE5BFAD-A7C7-278C-7652-6C96B5AAA467}"/>
          </ac:picMkLst>
        </pc:picChg>
        <pc:picChg chg="mod">
          <ac:chgData name="Beth Massi" userId="478c1bcf29534cd8" providerId="LiveId" clId="{F5C57380-D3DB-499A-88C2-10E0FE2AA666}" dt="2022-07-27T15:55:49.732" v="4471" actId="1076"/>
          <ac:picMkLst>
            <pc:docMk/>
            <pc:sldMk cId="2319528560" sldId="2147469975"/>
            <ac:picMk id="9" creationId="{7CF8DBDE-3633-B0D8-CF5D-E5386C2E3406}"/>
          </ac:picMkLst>
        </pc:picChg>
        <pc:picChg chg="mod">
          <ac:chgData name="Beth Massi" userId="478c1bcf29534cd8" providerId="LiveId" clId="{F5C57380-D3DB-499A-88C2-10E0FE2AA666}" dt="2022-07-27T15:55:49.732" v="4471" actId="1076"/>
          <ac:picMkLst>
            <pc:docMk/>
            <pc:sldMk cId="2319528560" sldId="2147469975"/>
            <ac:picMk id="10" creationId="{3586D7D8-3EA5-1A8E-695E-E6DC4E83853D}"/>
          </ac:picMkLst>
        </pc:picChg>
        <pc:picChg chg="mod">
          <ac:chgData name="Beth Massi" userId="478c1bcf29534cd8" providerId="LiveId" clId="{F5C57380-D3DB-499A-88C2-10E0FE2AA666}" dt="2022-07-27T15:55:49.732" v="4471" actId="1076"/>
          <ac:picMkLst>
            <pc:docMk/>
            <pc:sldMk cId="2319528560" sldId="2147469975"/>
            <ac:picMk id="11" creationId="{1D1F4BA6-8D0A-AFB1-AD88-993130C42CC4}"/>
          </ac:picMkLst>
        </pc:picChg>
        <pc:picChg chg="mod">
          <ac:chgData name="Beth Massi" userId="478c1bcf29534cd8" providerId="LiveId" clId="{F5C57380-D3DB-499A-88C2-10E0FE2AA666}" dt="2022-07-27T15:55:49.732" v="4471" actId="1076"/>
          <ac:picMkLst>
            <pc:docMk/>
            <pc:sldMk cId="2319528560" sldId="2147469975"/>
            <ac:picMk id="12" creationId="{B6531B35-9856-3841-CBCF-A1CDE37A7FA5}"/>
          </ac:picMkLst>
        </pc:picChg>
        <pc:picChg chg="mod">
          <ac:chgData name="Beth Massi" userId="478c1bcf29534cd8" providerId="LiveId" clId="{F5C57380-D3DB-499A-88C2-10E0FE2AA666}" dt="2022-07-27T15:55:49.732" v="4471" actId="1076"/>
          <ac:picMkLst>
            <pc:docMk/>
            <pc:sldMk cId="2319528560" sldId="2147469975"/>
            <ac:picMk id="13" creationId="{D247733A-AA4E-CED2-33EC-AD2DE0CF21BE}"/>
          </ac:picMkLst>
        </pc:picChg>
        <pc:picChg chg="mod">
          <ac:chgData name="Beth Massi" userId="478c1bcf29534cd8" providerId="LiveId" clId="{F5C57380-D3DB-499A-88C2-10E0FE2AA666}" dt="2022-07-27T15:55:49.732" v="4471" actId="1076"/>
          <ac:picMkLst>
            <pc:docMk/>
            <pc:sldMk cId="2319528560" sldId="2147469975"/>
            <ac:picMk id="14" creationId="{513E1B5C-AA67-185A-4EF7-F4E222B00F57}"/>
          </ac:picMkLst>
        </pc:picChg>
        <pc:picChg chg="mod">
          <ac:chgData name="Beth Massi" userId="478c1bcf29534cd8" providerId="LiveId" clId="{F5C57380-D3DB-499A-88C2-10E0FE2AA666}" dt="2022-07-27T15:55:49.732" v="4471" actId="1076"/>
          <ac:picMkLst>
            <pc:docMk/>
            <pc:sldMk cId="2319528560" sldId="2147469975"/>
            <ac:picMk id="15" creationId="{18764D9B-A6DF-14C8-2D45-D575D0545E1A}"/>
          </ac:picMkLst>
        </pc:picChg>
        <pc:picChg chg="mod">
          <ac:chgData name="Beth Massi" userId="478c1bcf29534cd8" providerId="LiveId" clId="{F5C57380-D3DB-499A-88C2-10E0FE2AA666}" dt="2022-07-27T15:55:49.732" v="4471" actId="1076"/>
          <ac:picMkLst>
            <pc:docMk/>
            <pc:sldMk cId="2319528560" sldId="2147469975"/>
            <ac:picMk id="16" creationId="{CCF2DD41-A970-AA71-4E29-03DEF8862DCC}"/>
          </ac:picMkLst>
        </pc:picChg>
        <pc:picChg chg="mod">
          <ac:chgData name="Beth Massi" userId="478c1bcf29534cd8" providerId="LiveId" clId="{F5C57380-D3DB-499A-88C2-10E0FE2AA666}" dt="2022-07-27T15:55:49.732" v="4471" actId="1076"/>
          <ac:picMkLst>
            <pc:docMk/>
            <pc:sldMk cId="2319528560" sldId="2147469975"/>
            <ac:picMk id="17" creationId="{F773D170-290A-D464-6A9D-96B8985D5864}"/>
          </ac:picMkLst>
        </pc:picChg>
        <pc:picChg chg="mod">
          <ac:chgData name="Beth Massi" userId="478c1bcf29534cd8" providerId="LiveId" clId="{F5C57380-D3DB-499A-88C2-10E0FE2AA666}" dt="2022-07-27T15:55:49.732" v="4471" actId="1076"/>
          <ac:picMkLst>
            <pc:docMk/>
            <pc:sldMk cId="2319528560" sldId="2147469975"/>
            <ac:picMk id="18" creationId="{5B366586-3926-DF9B-F599-B49DE5E80FE6}"/>
          </ac:picMkLst>
        </pc:picChg>
        <pc:picChg chg="mod">
          <ac:chgData name="Beth Massi" userId="478c1bcf29534cd8" providerId="LiveId" clId="{F5C57380-D3DB-499A-88C2-10E0FE2AA666}" dt="2022-07-27T15:55:49.732" v="4471" actId="1076"/>
          <ac:picMkLst>
            <pc:docMk/>
            <pc:sldMk cId="2319528560" sldId="2147469975"/>
            <ac:picMk id="19" creationId="{E11CA559-105E-B0FA-039E-6337753BF3CA}"/>
          </ac:picMkLst>
        </pc:picChg>
        <pc:picChg chg="mod">
          <ac:chgData name="Beth Massi" userId="478c1bcf29534cd8" providerId="LiveId" clId="{F5C57380-D3DB-499A-88C2-10E0FE2AA666}" dt="2022-07-27T15:55:49.732" v="4471" actId="1076"/>
          <ac:picMkLst>
            <pc:docMk/>
            <pc:sldMk cId="2319528560" sldId="2147469975"/>
            <ac:picMk id="20" creationId="{08C3D865-C06B-68C5-2823-E65D182B86DC}"/>
          </ac:picMkLst>
        </pc:picChg>
        <pc:picChg chg="mod">
          <ac:chgData name="Beth Massi" userId="478c1bcf29534cd8" providerId="LiveId" clId="{F5C57380-D3DB-499A-88C2-10E0FE2AA666}" dt="2022-07-27T15:55:49.732" v="4471" actId="1076"/>
          <ac:picMkLst>
            <pc:docMk/>
            <pc:sldMk cId="2319528560" sldId="2147469975"/>
            <ac:picMk id="21" creationId="{A302C136-7700-44C8-EB81-403645546744}"/>
          </ac:picMkLst>
        </pc:picChg>
        <pc:picChg chg="mod">
          <ac:chgData name="Beth Massi" userId="478c1bcf29534cd8" providerId="LiveId" clId="{F5C57380-D3DB-499A-88C2-10E0FE2AA666}" dt="2022-07-27T15:55:49.732" v="4471" actId="1076"/>
          <ac:picMkLst>
            <pc:docMk/>
            <pc:sldMk cId="2319528560" sldId="2147469975"/>
            <ac:picMk id="22" creationId="{D4BFE03E-682C-A80E-B4FE-8E39094C835B}"/>
          </ac:picMkLst>
        </pc:picChg>
        <pc:picChg chg="mod">
          <ac:chgData name="Beth Massi" userId="478c1bcf29534cd8" providerId="LiveId" clId="{F5C57380-D3DB-499A-88C2-10E0FE2AA666}" dt="2022-07-27T15:55:49.732" v="4471" actId="1076"/>
          <ac:picMkLst>
            <pc:docMk/>
            <pc:sldMk cId="2319528560" sldId="2147469975"/>
            <ac:picMk id="23" creationId="{3258CF20-8EB8-FE3C-40FE-1C983183D573}"/>
          </ac:picMkLst>
        </pc:picChg>
        <pc:picChg chg="mod">
          <ac:chgData name="Beth Massi" userId="478c1bcf29534cd8" providerId="LiveId" clId="{F5C57380-D3DB-499A-88C2-10E0FE2AA666}" dt="2022-07-27T15:55:49.732" v="4471" actId="1076"/>
          <ac:picMkLst>
            <pc:docMk/>
            <pc:sldMk cId="2319528560" sldId="2147469975"/>
            <ac:picMk id="25" creationId="{CF328A6D-EDEF-069D-1925-52CD85524D29}"/>
          </ac:picMkLst>
        </pc:picChg>
        <pc:picChg chg="mod">
          <ac:chgData name="Beth Massi" userId="478c1bcf29534cd8" providerId="LiveId" clId="{F5C57380-D3DB-499A-88C2-10E0FE2AA666}" dt="2022-07-27T15:55:49.732" v="4471" actId="1076"/>
          <ac:picMkLst>
            <pc:docMk/>
            <pc:sldMk cId="2319528560" sldId="2147469975"/>
            <ac:picMk id="26" creationId="{9BDEB5A9-AFFD-F206-D21E-1D24C4F5E015}"/>
          </ac:picMkLst>
        </pc:picChg>
        <pc:picChg chg="mod">
          <ac:chgData name="Beth Massi" userId="478c1bcf29534cd8" providerId="LiveId" clId="{F5C57380-D3DB-499A-88C2-10E0FE2AA666}" dt="2022-07-27T15:55:49.732" v="4471" actId="1076"/>
          <ac:picMkLst>
            <pc:docMk/>
            <pc:sldMk cId="2319528560" sldId="2147469975"/>
            <ac:picMk id="27" creationId="{C96E3928-8455-5098-060D-04B92EDB2387}"/>
          </ac:picMkLst>
        </pc:picChg>
        <pc:picChg chg="mod">
          <ac:chgData name="Beth Massi" userId="478c1bcf29534cd8" providerId="LiveId" clId="{F5C57380-D3DB-499A-88C2-10E0FE2AA666}" dt="2022-07-27T15:55:49.732" v="4471" actId="1076"/>
          <ac:picMkLst>
            <pc:docMk/>
            <pc:sldMk cId="2319528560" sldId="2147469975"/>
            <ac:picMk id="28" creationId="{8F2D2125-B799-C227-9CD2-631A0D9290D3}"/>
          </ac:picMkLst>
        </pc:picChg>
        <pc:picChg chg="mod">
          <ac:chgData name="Beth Massi" userId="478c1bcf29534cd8" providerId="LiveId" clId="{F5C57380-D3DB-499A-88C2-10E0FE2AA666}" dt="2022-07-27T15:55:49.732" v="4471" actId="1076"/>
          <ac:picMkLst>
            <pc:docMk/>
            <pc:sldMk cId="2319528560" sldId="2147469975"/>
            <ac:picMk id="29" creationId="{5EA624F2-8B60-2599-3ADE-8FF3769113E0}"/>
          </ac:picMkLst>
        </pc:picChg>
        <pc:picChg chg="mod">
          <ac:chgData name="Beth Massi" userId="478c1bcf29534cd8" providerId="LiveId" clId="{F5C57380-D3DB-499A-88C2-10E0FE2AA666}" dt="2022-07-27T15:55:49.732" v="4471" actId="1076"/>
          <ac:picMkLst>
            <pc:docMk/>
            <pc:sldMk cId="2319528560" sldId="2147469975"/>
            <ac:picMk id="30" creationId="{D10BD786-724E-8058-92E2-82A85F34E47C}"/>
          </ac:picMkLst>
        </pc:picChg>
        <pc:picChg chg="mod">
          <ac:chgData name="Beth Massi" userId="478c1bcf29534cd8" providerId="LiveId" clId="{F5C57380-D3DB-499A-88C2-10E0FE2AA666}" dt="2022-07-27T15:55:49.732" v="4471" actId="1076"/>
          <ac:picMkLst>
            <pc:docMk/>
            <pc:sldMk cId="2319528560" sldId="2147469975"/>
            <ac:picMk id="31" creationId="{5210258D-D85F-1A98-8209-5CCC43D34A21}"/>
          </ac:picMkLst>
        </pc:picChg>
        <pc:picChg chg="mod">
          <ac:chgData name="Beth Massi" userId="478c1bcf29534cd8" providerId="LiveId" clId="{F5C57380-D3DB-499A-88C2-10E0FE2AA666}" dt="2022-07-27T15:55:49.732" v="4471" actId="1076"/>
          <ac:picMkLst>
            <pc:docMk/>
            <pc:sldMk cId="2319528560" sldId="2147469975"/>
            <ac:picMk id="32" creationId="{A74BD83D-71A2-DB85-7677-BF8F215F71BE}"/>
          </ac:picMkLst>
        </pc:picChg>
        <pc:picChg chg="mod">
          <ac:chgData name="Beth Massi" userId="478c1bcf29534cd8" providerId="LiveId" clId="{F5C57380-D3DB-499A-88C2-10E0FE2AA666}" dt="2022-07-27T15:55:49.732" v="4471" actId="1076"/>
          <ac:picMkLst>
            <pc:docMk/>
            <pc:sldMk cId="2319528560" sldId="2147469975"/>
            <ac:picMk id="33" creationId="{F8BEA900-172F-8B68-12E4-5BE99EF88C26}"/>
          </ac:picMkLst>
        </pc:picChg>
        <pc:picChg chg="mod">
          <ac:chgData name="Beth Massi" userId="478c1bcf29534cd8" providerId="LiveId" clId="{F5C57380-D3DB-499A-88C2-10E0FE2AA666}" dt="2022-07-27T15:55:49.732" v="4471" actId="1076"/>
          <ac:picMkLst>
            <pc:docMk/>
            <pc:sldMk cId="2319528560" sldId="2147469975"/>
            <ac:picMk id="34" creationId="{5762D714-662C-CECF-D456-D805E8F40CAB}"/>
          </ac:picMkLst>
        </pc:picChg>
        <pc:picChg chg="mod">
          <ac:chgData name="Beth Massi" userId="478c1bcf29534cd8" providerId="LiveId" clId="{F5C57380-D3DB-499A-88C2-10E0FE2AA666}" dt="2022-07-27T15:55:49.732" v="4471" actId="1076"/>
          <ac:picMkLst>
            <pc:docMk/>
            <pc:sldMk cId="2319528560" sldId="2147469975"/>
            <ac:picMk id="35" creationId="{B3C42EEA-A460-03D4-B5CC-E40E43CB3498}"/>
          </ac:picMkLst>
        </pc:picChg>
        <pc:picChg chg="mod">
          <ac:chgData name="Beth Massi" userId="478c1bcf29534cd8" providerId="LiveId" clId="{F5C57380-D3DB-499A-88C2-10E0FE2AA666}" dt="2022-07-27T15:55:49.732" v="4471" actId="1076"/>
          <ac:picMkLst>
            <pc:docMk/>
            <pc:sldMk cId="2319528560" sldId="2147469975"/>
            <ac:picMk id="36" creationId="{1CBF4A29-28CC-72EF-51B1-05B7C5CAD883}"/>
          </ac:picMkLst>
        </pc:picChg>
        <pc:picChg chg="mod">
          <ac:chgData name="Beth Massi" userId="478c1bcf29534cd8" providerId="LiveId" clId="{F5C57380-D3DB-499A-88C2-10E0FE2AA666}" dt="2022-07-27T15:55:49.732" v="4471" actId="1076"/>
          <ac:picMkLst>
            <pc:docMk/>
            <pc:sldMk cId="2319528560" sldId="2147469975"/>
            <ac:picMk id="37" creationId="{9E42BB3C-9044-D828-D002-1C44AD125638}"/>
          </ac:picMkLst>
        </pc:picChg>
        <pc:picChg chg="mod">
          <ac:chgData name="Beth Massi" userId="478c1bcf29534cd8" providerId="LiveId" clId="{F5C57380-D3DB-499A-88C2-10E0FE2AA666}" dt="2022-07-27T15:55:49.732" v="4471" actId="1076"/>
          <ac:picMkLst>
            <pc:docMk/>
            <pc:sldMk cId="2319528560" sldId="2147469975"/>
            <ac:picMk id="38" creationId="{0EA0B7A6-5F30-96D4-D4CE-9F1CD9882703}"/>
          </ac:picMkLst>
        </pc:picChg>
        <pc:picChg chg="mod">
          <ac:chgData name="Beth Massi" userId="478c1bcf29534cd8" providerId="LiveId" clId="{F5C57380-D3DB-499A-88C2-10E0FE2AA666}" dt="2022-07-27T15:55:49.732" v="4471" actId="1076"/>
          <ac:picMkLst>
            <pc:docMk/>
            <pc:sldMk cId="2319528560" sldId="2147469975"/>
            <ac:picMk id="39" creationId="{BB92E643-AD7E-8EB0-B8D7-A2674D0DE4F5}"/>
          </ac:picMkLst>
        </pc:picChg>
        <pc:picChg chg="mod">
          <ac:chgData name="Beth Massi" userId="478c1bcf29534cd8" providerId="LiveId" clId="{F5C57380-D3DB-499A-88C2-10E0FE2AA666}" dt="2022-07-27T15:55:49.732" v="4471" actId="1076"/>
          <ac:picMkLst>
            <pc:docMk/>
            <pc:sldMk cId="2319528560" sldId="2147469975"/>
            <ac:picMk id="40" creationId="{37E9D064-FC03-58BA-DC32-09E0541463F1}"/>
          </ac:picMkLst>
        </pc:picChg>
        <pc:picChg chg="mod">
          <ac:chgData name="Beth Massi" userId="478c1bcf29534cd8" providerId="LiveId" clId="{F5C57380-D3DB-499A-88C2-10E0FE2AA666}" dt="2022-07-27T15:55:49.732" v="4471" actId="1076"/>
          <ac:picMkLst>
            <pc:docMk/>
            <pc:sldMk cId="2319528560" sldId="2147469975"/>
            <ac:picMk id="41" creationId="{9A482E9D-C5A9-CEA7-A0C3-2D4FF711F5D4}"/>
          </ac:picMkLst>
        </pc:picChg>
        <pc:picChg chg="mod">
          <ac:chgData name="Beth Massi" userId="478c1bcf29534cd8" providerId="LiveId" clId="{F5C57380-D3DB-499A-88C2-10E0FE2AA666}" dt="2022-07-27T15:55:49.732" v="4471" actId="1076"/>
          <ac:picMkLst>
            <pc:docMk/>
            <pc:sldMk cId="2319528560" sldId="2147469975"/>
            <ac:picMk id="42" creationId="{4BC79B90-08AF-EAAB-7443-A9EED66E9DC9}"/>
          </ac:picMkLst>
        </pc:picChg>
        <pc:picChg chg="mod">
          <ac:chgData name="Beth Massi" userId="478c1bcf29534cd8" providerId="LiveId" clId="{F5C57380-D3DB-499A-88C2-10E0FE2AA666}" dt="2022-07-27T15:55:49.732" v="4471" actId="1076"/>
          <ac:picMkLst>
            <pc:docMk/>
            <pc:sldMk cId="2319528560" sldId="2147469975"/>
            <ac:picMk id="43" creationId="{ECF3A9CF-90D7-456A-0146-DABE1A8E436E}"/>
          </ac:picMkLst>
        </pc:picChg>
        <pc:picChg chg="del mod">
          <ac:chgData name="Beth Massi" userId="478c1bcf29534cd8" providerId="LiveId" clId="{F5C57380-D3DB-499A-88C2-10E0FE2AA666}" dt="2022-07-27T00:08:06.282" v="4365" actId="478"/>
          <ac:picMkLst>
            <pc:docMk/>
            <pc:sldMk cId="2319528560" sldId="2147469975"/>
            <ac:picMk id="44" creationId="{B0DDEBFC-3ED8-E1A5-2D98-1088ED3D9FEC}"/>
          </ac:picMkLst>
        </pc:picChg>
        <pc:picChg chg="add mod">
          <ac:chgData name="Beth Massi" userId="478c1bcf29534cd8" providerId="LiveId" clId="{F5C57380-D3DB-499A-88C2-10E0FE2AA666}" dt="2022-07-27T15:55:49.732" v="4471" actId="1076"/>
          <ac:picMkLst>
            <pc:docMk/>
            <pc:sldMk cId="2319528560" sldId="2147469975"/>
            <ac:picMk id="3074" creationId="{67DBF49A-63A6-8E85-32C8-6281B4F932DD}"/>
          </ac:picMkLst>
        </pc:picChg>
        <pc:picChg chg="add mod">
          <ac:chgData name="Beth Massi" userId="478c1bcf29534cd8" providerId="LiveId" clId="{F5C57380-D3DB-499A-88C2-10E0FE2AA666}" dt="2022-07-27T15:55:49.732" v="4471" actId="1076"/>
          <ac:picMkLst>
            <pc:docMk/>
            <pc:sldMk cId="2319528560" sldId="2147469975"/>
            <ac:picMk id="3076" creationId="{073C400A-324E-1D51-FB27-78A7D38EAA89}"/>
          </ac:picMkLst>
        </pc:picChg>
      </pc:sldChg>
      <pc:sldChg chg="modSp new del mod modShow">
        <pc:chgData name="Beth Massi" userId="478c1bcf29534cd8" providerId="LiveId" clId="{F5C57380-D3DB-499A-88C2-10E0FE2AA666}" dt="2022-08-02T17:46:04.760" v="8858" actId="47"/>
        <pc:sldMkLst>
          <pc:docMk/>
          <pc:sldMk cId="591602385" sldId="2147469976"/>
        </pc:sldMkLst>
        <pc:spChg chg="mod">
          <ac:chgData name="Beth Massi" userId="478c1bcf29534cd8" providerId="LiveId" clId="{F5C57380-D3DB-499A-88C2-10E0FE2AA666}" dt="2022-07-27T16:00:19.609" v="4544" actId="20577"/>
          <ac:spMkLst>
            <pc:docMk/>
            <pc:sldMk cId="591602385" sldId="2147469976"/>
            <ac:spMk id="2" creationId="{F75CDB01-22AC-D60C-73DE-081148393CB8}"/>
          </ac:spMkLst>
        </pc:spChg>
      </pc:sldChg>
      <pc:sldChg chg="del">
        <pc:chgData name="Beth Massi" userId="478c1bcf29534cd8" providerId="LiveId" clId="{F5C57380-D3DB-499A-88C2-10E0FE2AA666}" dt="2022-07-28T19:05:38.848" v="5123" actId="47"/>
        <pc:sldMkLst>
          <pc:docMk/>
          <pc:sldMk cId="99684117" sldId="2147469977"/>
        </pc:sldMkLst>
      </pc:sldChg>
      <pc:sldChg chg="addSp delSp modSp add mod modClrScheme chgLayout">
        <pc:chgData name="Beth Massi" userId="478c1bcf29534cd8" providerId="LiveId" clId="{F5C57380-D3DB-499A-88C2-10E0FE2AA666}" dt="2022-08-03T03:12:33.861" v="9251" actId="1076"/>
        <pc:sldMkLst>
          <pc:docMk/>
          <pc:sldMk cId="2291592990" sldId="2147469978"/>
        </pc:sldMkLst>
        <pc:spChg chg="del mod">
          <ac:chgData name="Beth Massi" userId="478c1bcf29534cd8" providerId="LiveId" clId="{F5C57380-D3DB-499A-88C2-10E0FE2AA666}" dt="2022-07-28T17:54:42.097" v="4988" actId="478"/>
          <ac:spMkLst>
            <pc:docMk/>
            <pc:sldMk cId="2291592990" sldId="2147469978"/>
            <ac:spMk id="2" creationId="{24834793-48E4-1DB4-AAB8-935AEAA82E2E}"/>
          </ac:spMkLst>
        </pc:spChg>
        <pc:spChg chg="add del mod">
          <ac:chgData name="Beth Massi" userId="478c1bcf29534cd8" providerId="LiveId" clId="{F5C57380-D3DB-499A-88C2-10E0FE2AA666}" dt="2022-07-28T17:54:43.205" v="4989" actId="478"/>
          <ac:spMkLst>
            <pc:docMk/>
            <pc:sldMk cId="2291592990" sldId="2147469978"/>
            <ac:spMk id="4" creationId="{2B3285A5-4BBC-A237-988E-9C48EBA0920E}"/>
          </ac:spMkLst>
        </pc:spChg>
        <pc:spChg chg="add mod ord">
          <ac:chgData name="Beth Massi" userId="478c1bcf29534cd8" providerId="LiveId" clId="{F5C57380-D3DB-499A-88C2-10E0FE2AA666}" dt="2022-07-28T20:03:34.678" v="5280" actId="700"/>
          <ac:spMkLst>
            <pc:docMk/>
            <pc:sldMk cId="2291592990" sldId="2147469978"/>
            <ac:spMk id="6" creationId="{8287321E-A611-AED0-D0A5-CD6FEAAB3C41}"/>
          </ac:spMkLst>
        </pc:spChg>
        <pc:spChg chg="add del">
          <ac:chgData name="Beth Massi" userId="478c1bcf29534cd8" providerId="LiveId" clId="{F5C57380-D3DB-499A-88C2-10E0FE2AA666}" dt="2022-07-28T19:35:28.216" v="5165" actId="22"/>
          <ac:spMkLst>
            <pc:docMk/>
            <pc:sldMk cId="2291592990" sldId="2147469978"/>
            <ac:spMk id="12" creationId="{92A0A9DB-C562-F4AC-FF90-0D47CF521FEE}"/>
          </ac:spMkLst>
        </pc:spChg>
        <pc:grpChg chg="add mod">
          <ac:chgData name="Beth Massi" userId="478c1bcf29534cd8" providerId="LiveId" clId="{F5C57380-D3DB-499A-88C2-10E0FE2AA666}" dt="2022-08-03T03:12:33.861" v="9251" actId="1076"/>
          <ac:grpSpMkLst>
            <pc:docMk/>
            <pc:sldMk cId="2291592990" sldId="2147469978"/>
            <ac:grpSpMk id="2" creationId="{BE4037A2-3E52-9885-74EC-8F2457A6DBFB}"/>
          </ac:grpSpMkLst>
        </pc:grpChg>
        <pc:graphicFrameChg chg="add mod modGraphic">
          <ac:chgData name="Beth Massi" userId="478c1bcf29534cd8" providerId="LiveId" clId="{F5C57380-D3DB-499A-88C2-10E0FE2AA666}" dt="2022-07-28T22:56:29.166" v="6249" actId="115"/>
          <ac:graphicFrameMkLst>
            <pc:docMk/>
            <pc:sldMk cId="2291592990" sldId="2147469978"/>
            <ac:graphicFrameMk id="5" creationId="{E982A571-8835-4FFE-499F-66AAA3A971D5}"/>
          </ac:graphicFrameMkLst>
        </pc:graphicFrameChg>
        <pc:picChg chg="mod">
          <ac:chgData name="Beth Massi" userId="478c1bcf29534cd8" providerId="LiveId" clId="{F5C57380-D3DB-499A-88C2-10E0FE2AA666}" dt="2022-07-28T19:36:49.826" v="5186" actId="1037"/>
          <ac:picMkLst>
            <pc:docMk/>
            <pc:sldMk cId="2291592990" sldId="2147469978"/>
            <ac:picMk id="8" creationId="{7FE7110B-1DB6-E521-08A7-EDF18BDE351D}"/>
          </ac:picMkLst>
        </pc:picChg>
        <pc:picChg chg="mod">
          <ac:chgData name="Beth Massi" userId="478c1bcf29534cd8" providerId="LiveId" clId="{F5C57380-D3DB-499A-88C2-10E0FE2AA666}" dt="2022-07-28T19:36:49.826" v="5186" actId="1037"/>
          <ac:picMkLst>
            <pc:docMk/>
            <pc:sldMk cId="2291592990" sldId="2147469978"/>
            <ac:picMk id="9" creationId="{3CF012E8-5C5E-552F-0ABD-8AE7D917667F}"/>
          </ac:picMkLst>
        </pc:picChg>
        <pc:picChg chg="mod">
          <ac:chgData name="Beth Massi" userId="478c1bcf29534cd8" providerId="LiveId" clId="{F5C57380-D3DB-499A-88C2-10E0FE2AA666}" dt="2022-07-28T19:36:49.826" v="5186" actId="1037"/>
          <ac:picMkLst>
            <pc:docMk/>
            <pc:sldMk cId="2291592990" sldId="2147469978"/>
            <ac:picMk id="10" creationId="{59BFEF66-2ACF-6B53-48AA-52EE8B8FD4E6}"/>
          </ac:picMkLst>
        </pc:picChg>
        <pc:picChg chg="mod modCrop">
          <ac:chgData name="Beth Massi" userId="478c1bcf29534cd8" providerId="LiveId" clId="{F5C57380-D3DB-499A-88C2-10E0FE2AA666}" dt="2022-08-03T03:12:33.861" v="9251" actId="1076"/>
          <ac:picMkLst>
            <pc:docMk/>
            <pc:sldMk cId="2291592990" sldId="2147469978"/>
            <ac:picMk id="11" creationId="{7A746F5C-1AE7-D152-A36D-18FB9ACC5B58}"/>
          </ac:picMkLst>
        </pc:picChg>
        <pc:picChg chg="add mod">
          <ac:chgData name="Beth Massi" userId="478c1bcf29534cd8" providerId="LiveId" clId="{F5C57380-D3DB-499A-88C2-10E0FE2AA666}" dt="2022-07-28T19:36:49.826" v="5186" actId="1037"/>
          <ac:picMkLst>
            <pc:docMk/>
            <pc:sldMk cId="2291592990" sldId="2147469978"/>
            <ac:picMk id="5122" creationId="{CD1872E6-D071-F874-9EE0-C0475F88BA26}"/>
          </ac:picMkLst>
        </pc:picChg>
        <pc:picChg chg="add mod">
          <ac:chgData name="Beth Massi" userId="478c1bcf29534cd8" providerId="LiveId" clId="{F5C57380-D3DB-499A-88C2-10E0FE2AA666}" dt="2022-07-28T19:36:49.826" v="5186" actId="1037"/>
          <ac:picMkLst>
            <pc:docMk/>
            <pc:sldMk cId="2291592990" sldId="2147469978"/>
            <ac:picMk id="5124" creationId="{F8CFC590-1369-DA3C-65E1-427425A6BDD5}"/>
          </ac:picMkLst>
        </pc:picChg>
        <pc:picChg chg="add mod">
          <ac:chgData name="Beth Massi" userId="478c1bcf29534cd8" providerId="LiveId" clId="{F5C57380-D3DB-499A-88C2-10E0FE2AA666}" dt="2022-08-03T03:12:33.861" v="9251" actId="1076"/>
          <ac:picMkLst>
            <pc:docMk/>
            <pc:sldMk cId="2291592990" sldId="2147469978"/>
            <ac:picMk id="5126" creationId="{56BB198F-83FB-CE86-4254-2F4F3BAABC62}"/>
          </ac:picMkLst>
        </pc:picChg>
        <pc:picChg chg="add mod">
          <ac:chgData name="Beth Massi" userId="478c1bcf29534cd8" providerId="LiveId" clId="{F5C57380-D3DB-499A-88C2-10E0FE2AA666}" dt="2022-07-28T19:36:49.826" v="5186" actId="1037"/>
          <ac:picMkLst>
            <pc:docMk/>
            <pc:sldMk cId="2291592990" sldId="2147469978"/>
            <ac:picMk id="5128" creationId="{203C2A72-47AA-F64C-5074-AC816675F44B}"/>
          </ac:picMkLst>
        </pc:picChg>
      </pc:sldChg>
      <pc:sldChg chg="new del">
        <pc:chgData name="Beth Massi" userId="478c1bcf29534cd8" providerId="LiveId" clId="{F5C57380-D3DB-499A-88C2-10E0FE2AA666}" dt="2022-07-28T17:54:58.849" v="4991" actId="47"/>
        <pc:sldMkLst>
          <pc:docMk/>
          <pc:sldMk cId="2102802929" sldId="2147469979"/>
        </pc:sldMkLst>
      </pc:sldChg>
      <pc:sldChg chg="new del">
        <pc:chgData name="Beth Massi" userId="478c1bcf29534cd8" providerId="LiveId" clId="{F5C57380-D3DB-499A-88C2-10E0FE2AA666}" dt="2022-07-28T22:35:11.908" v="6086" actId="47"/>
        <pc:sldMkLst>
          <pc:docMk/>
          <pc:sldMk cId="2582840898" sldId="2147469979"/>
        </pc:sldMkLst>
      </pc:sldChg>
      <pc:sldChg chg="modSp add del mod modShow">
        <pc:chgData name="Beth Massi" userId="478c1bcf29534cd8" providerId="LiveId" clId="{F5C57380-D3DB-499A-88C2-10E0FE2AA666}" dt="2022-08-05T20:37:38.282" v="11559" actId="47"/>
        <pc:sldMkLst>
          <pc:docMk/>
          <pc:sldMk cId="2915878981" sldId="2147469979"/>
        </pc:sldMkLst>
        <pc:spChg chg="mod">
          <ac:chgData name="Beth Massi" userId="478c1bcf29534cd8" providerId="LiveId" clId="{F5C57380-D3DB-499A-88C2-10E0FE2AA666}" dt="2022-08-01T21:35:43.110" v="7303" actId="20577"/>
          <ac:spMkLst>
            <pc:docMk/>
            <pc:sldMk cId="2915878981" sldId="2147469979"/>
            <ac:spMk id="2" creationId="{7456E5D6-863B-455A-A56E-D66344587257}"/>
          </ac:spMkLst>
        </pc:spChg>
        <pc:spChg chg="mod">
          <ac:chgData name="Beth Massi" userId="478c1bcf29534cd8" providerId="LiveId" clId="{F5C57380-D3DB-499A-88C2-10E0FE2AA666}" dt="2022-08-01T21:38:03.086" v="7357" actId="1076"/>
          <ac:spMkLst>
            <pc:docMk/>
            <pc:sldMk cId="2915878981" sldId="2147469979"/>
            <ac:spMk id="7" creationId="{60B1A5ED-B0E3-88B0-53E1-EF678122FE15}"/>
          </ac:spMkLst>
        </pc:spChg>
        <pc:spChg chg="mod">
          <ac:chgData name="Beth Massi" userId="478c1bcf29534cd8" providerId="LiveId" clId="{F5C57380-D3DB-499A-88C2-10E0FE2AA666}" dt="2022-08-01T21:38:03.086" v="7357" actId="1076"/>
          <ac:spMkLst>
            <pc:docMk/>
            <pc:sldMk cId="2915878981" sldId="2147469979"/>
            <ac:spMk id="9" creationId="{E484641F-E795-FDE2-DD17-4E86AE75FC90}"/>
          </ac:spMkLst>
        </pc:spChg>
        <pc:spChg chg="mod">
          <ac:chgData name="Beth Massi" userId="478c1bcf29534cd8" providerId="LiveId" clId="{F5C57380-D3DB-499A-88C2-10E0FE2AA666}" dt="2022-08-01T21:38:03.086" v="7357" actId="1076"/>
          <ac:spMkLst>
            <pc:docMk/>
            <pc:sldMk cId="2915878981" sldId="2147469979"/>
            <ac:spMk id="11" creationId="{36385231-2741-9D08-655D-7688EC4C1308}"/>
          </ac:spMkLst>
        </pc:spChg>
      </pc:sldChg>
      <pc:sldChg chg="addSp delSp modSp add mod delAnim modAnim modNotesTx">
        <pc:chgData name="Beth Massi" userId="478c1bcf29534cd8" providerId="LiveId" clId="{F5C57380-D3DB-499A-88C2-10E0FE2AA666}" dt="2022-08-08T18:40:37.870" v="11711" actId="20577"/>
        <pc:sldMkLst>
          <pc:docMk/>
          <pc:sldMk cId="1170884922" sldId="2147469980"/>
        </pc:sldMkLst>
        <pc:spChg chg="mod">
          <ac:chgData name="Beth Massi" userId="478c1bcf29534cd8" providerId="LiveId" clId="{F5C57380-D3DB-499A-88C2-10E0FE2AA666}" dt="2022-08-03T03:27:52.045" v="9616" actId="6549"/>
          <ac:spMkLst>
            <pc:docMk/>
            <pc:sldMk cId="1170884922" sldId="2147469980"/>
            <ac:spMk id="3" creationId="{1470AD70-ADA0-47E0-947B-11A95CD6BE2E}"/>
          </ac:spMkLst>
        </pc:spChg>
        <pc:spChg chg="mod">
          <ac:chgData name="Beth Massi" userId="478c1bcf29534cd8" providerId="LiveId" clId="{F5C57380-D3DB-499A-88C2-10E0FE2AA666}" dt="2022-08-01T23:28:43.881" v="8426" actId="14100"/>
          <ac:spMkLst>
            <pc:docMk/>
            <pc:sldMk cId="1170884922" sldId="2147469980"/>
            <ac:spMk id="6" creationId="{F726A71C-7122-FDB4-2D7C-9F03733A189F}"/>
          </ac:spMkLst>
        </pc:spChg>
        <pc:spChg chg="mod topLvl">
          <ac:chgData name="Beth Massi" userId="478c1bcf29534cd8" providerId="LiveId" clId="{F5C57380-D3DB-499A-88C2-10E0FE2AA666}" dt="2022-08-02T20:59:07.990" v="9077" actId="14100"/>
          <ac:spMkLst>
            <pc:docMk/>
            <pc:sldMk cId="1170884922" sldId="2147469980"/>
            <ac:spMk id="10" creationId="{BD04B79F-B898-7CA1-1563-801D394038A5}"/>
          </ac:spMkLst>
        </pc:spChg>
        <pc:spChg chg="mod">
          <ac:chgData name="Beth Massi" userId="478c1bcf29534cd8" providerId="LiveId" clId="{F5C57380-D3DB-499A-88C2-10E0FE2AA666}" dt="2022-08-02T20:35:28.390" v="8956"/>
          <ac:spMkLst>
            <pc:docMk/>
            <pc:sldMk cId="1170884922" sldId="2147469980"/>
            <ac:spMk id="13" creationId="{2D2BD04C-DAF9-600C-5AEE-A39E59EACD12}"/>
          </ac:spMkLst>
        </pc:spChg>
        <pc:spChg chg="mod">
          <ac:chgData name="Beth Massi" userId="478c1bcf29534cd8" providerId="LiveId" clId="{F5C57380-D3DB-499A-88C2-10E0FE2AA666}" dt="2022-08-02T20:35:28.390" v="8956"/>
          <ac:spMkLst>
            <pc:docMk/>
            <pc:sldMk cId="1170884922" sldId="2147469980"/>
            <ac:spMk id="14" creationId="{4660D205-AA1C-DCB1-E7FA-95868E575F69}"/>
          </ac:spMkLst>
        </pc:spChg>
        <pc:spChg chg="add mod">
          <ac:chgData name="Beth Massi" userId="478c1bcf29534cd8" providerId="LiveId" clId="{F5C57380-D3DB-499A-88C2-10E0FE2AA666}" dt="2022-08-02T21:10:10.161" v="9235" actId="1076"/>
          <ac:spMkLst>
            <pc:docMk/>
            <pc:sldMk cId="1170884922" sldId="2147469980"/>
            <ac:spMk id="18" creationId="{209C2A83-94BE-97D3-CAE1-C53963F5DEF2}"/>
          </ac:spMkLst>
        </pc:spChg>
        <pc:spChg chg="add del mod">
          <ac:chgData name="Beth Massi" userId="478c1bcf29534cd8" providerId="LiveId" clId="{F5C57380-D3DB-499A-88C2-10E0FE2AA666}" dt="2022-08-02T21:08:52.496" v="9226" actId="478"/>
          <ac:spMkLst>
            <pc:docMk/>
            <pc:sldMk cId="1170884922" sldId="2147469980"/>
            <ac:spMk id="21" creationId="{165DC865-C535-F17C-8445-244BDB5A53EA}"/>
          </ac:spMkLst>
        </pc:spChg>
        <pc:spChg chg="mod">
          <ac:chgData name="Beth Massi" userId="478c1bcf29534cd8" providerId="LiveId" clId="{F5C57380-D3DB-499A-88C2-10E0FE2AA666}" dt="2022-08-02T20:42:20.708" v="8994"/>
          <ac:spMkLst>
            <pc:docMk/>
            <pc:sldMk cId="1170884922" sldId="2147469980"/>
            <ac:spMk id="29" creationId="{887AA0ED-BBE6-6094-B195-5B3F49F4F22C}"/>
          </ac:spMkLst>
        </pc:spChg>
        <pc:spChg chg="del mod">
          <ac:chgData name="Beth Massi" userId="478c1bcf29534cd8" providerId="LiveId" clId="{F5C57380-D3DB-499A-88C2-10E0FE2AA666}" dt="2022-08-02T21:09:16.268" v="9227" actId="478"/>
          <ac:spMkLst>
            <pc:docMk/>
            <pc:sldMk cId="1170884922" sldId="2147469980"/>
            <ac:spMk id="30" creationId="{60264760-4CD7-A0D6-7805-6F6E5F487E51}"/>
          </ac:spMkLst>
        </pc:spChg>
        <pc:spChg chg="mod">
          <ac:chgData name="Beth Massi" userId="478c1bcf29534cd8" providerId="LiveId" clId="{F5C57380-D3DB-499A-88C2-10E0FE2AA666}" dt="2022-08-02T20:42:48.369" v="9000"/>
          <ac:spMkLst>
            <pc:docMk/>
            <pc:sldMk cId="1170884922" sldId="2147469980"/>
            <ac:spMk id="33" creationId="{F5E4D6CD-87BD-F371-FF65-24A70752C698}"/>
          </ac:spMkLst>
        </pc:spChg>
        <pc:spChg chg="mod">
          <ac:chgData name="Beth Massi" userId="478c1bcf29534cd8" providerId="LiveId" clId="{F5C57380-D3DB-499A-88C2-10E0FE2AA666}" dt="2022-08-02T20:43:11.678" v="9004" actId="20577"/>
          <ac:spMkLst>
            <pc:docMk/>
            <pc:sldMk cId="1170884922" sldId="2147469980"/>
            <ac:spMk id="34" creationId="{02B820E3-F869-E872-C5F6-C8EB428DF610}"/>
          </ac:spMkLst>
        </pc:spChg>
        <pc:spChg chg="mod">
          <ac:chgData name="Beth Massi" userId="478c1bcf29534cd8" providerId="LiveId" clId="{F5C57380-D3DB-499A-88C2-10E0FE2AA666}" dt="2022-08-02T20:47:26.889" v="9010"/>
          <ac:spMkLst>
            <pc:docMk/>
            <pc:sldMk cId="1170884922" sldId="2147469980"/>
            <ac:spMk id="37" creationId="{2EF5A63D-2BE8-83D9-A28D-699AB72B36CD}"/>
          </ac:spMkLst>
        </pc:spChg>
        <pc:spChg chg="del mod">
          <ac:chgData name="Beth Massi" userId="478c1bcf29534cd8" providerId="LiveId" clId="{F5C57380-D3DB-499A-88C2-10E0FE2AA666}" dt="2022-08-02T21:09:20.887" v="9229" actId="478"/>
          <ac:spMkLst>
            <pc:docMk/>
            <pc:sldMk cId="1170884922" sldId="2147469980"/>
            <ac:spMk id="39" creationId="{892CAA01-89EA-7AE9-B7FD-635A85E7241E}"/>
          </ac:spMkLst>
        </pc:spChg>
        <pc:spChg chg="mod">
          <ac:chgData name="Beth Massi" userId="478c1bcf29534cd8" providerId="LiveId" clId="{F5C57380-D3DB-499A-88C2-10E0FE2AA666}" dt="2022-08-02T17:47:47.735" v="8909" actId="208"/>
          <ac:spMkLst>
            <pc:docMk/>
            <pc:sldMk cId="1170884922" sldId="2147469980"/>
            <ac:spMk id="46" creationId="{9E3466D9-77C7-4539-99B5-4F958B579C19}"/>
          </ac:spMkLst>
        </pc:spChg>
        <pc:spChg chg="add mod">
          <ac:chgData name="Beth Massi" userId="478c1bcf29534cd8" providerId="LiveId" clId="{F5C57380-D3DB-499A-88C2-10E0FE2AA666}" dt="2022-08-02T21:08:01.088" v="9215" actId="1036"/>
          <ac:spMkLst>
            <pc:docMk/>
            <pc:sldMk cId="1170884922" sldId="2147469980"/>
            <ac:spMk id="50" creationId="{34B3D679-9534-E3E0-A5E0-9A82A5A59CB6}"/>
          </ac:spMkLst>
        </pc:spChg>
        <pc:spChg chg="mod">
          <ac:chgData name="Beth Massi" userId="478c1bcf29534cd8" providerId="LiveId" clId="{F5C57380-D3DB-499A-88C2-10E0FE2AA666}" dt="2022-08-01T23:43:18.623" v="8512" actId="1076"/>
          <ac:spMkLst>
            <pc:docMk/>
            <pc:sldMk cId="1170884922" sldId="2147469980"/>
            <ac:spMk id="52" creationId="{63DEBFBB-E524-4DBD-8D76-547575ACEA53}"/>
          </ac:spMkLst>
        </pc:spChg>
        <pc:spChg chg="add mod">
          <ac:chgData name="Beth Massi" userId="478c1bcf29534cd8" providerId="LiveId" clId="{F5C57380-D3DB-499A-88C2-10E0FE2AA666}" dt="2022-08-02T21:08:01.088" v="9215" actId="1036"/>
          <ac:spMkLst>
            <pc:docMk/>
            <pc:sldMk cId="1170884922" sldId="2147469980"/>
            <ac:spMk id="53" creationId="{F755D0F0-13EE-1F1F-4E34-82CE0F00F2CC}"/>
          </ac:spMkLst>
        </pc:spChg>
        <pc:spChg chg="mod topLvl">
          <ac:chgData name="Beth Massi" userId="478c1bcf29534cd8" providerId="LiveId" clId="{F5C57380-D3DB-499A-88C2-10E0FE2AA666}" dt="2022-08-02T20:38:57.234" v="8973" actId="14100"/>
          <ac:spMkLst>
            <pc:docMk/>
            <pc:sldMk cId="1170884922" sldId="2147469980"/>
            <ac:spMk id="54" creationId="{2D4A3345-BA3B-4E70-974D-949CC0388A0C}"/>
          </ac:spMkLst>
        </pc:spChg>
        <pc:spChg chg="add mod">
          <ac:chgData name="Beth Massi" userId="478c1bcf29534cd8" providerId="LiveId" clId="{F5C57380-D3DB-499A-88C2-10E0FE2AA666}" dt="2022-08-02T21:08:01.088" v="9215" actId="1036"/>
          <ac:spMkLst>
            <pc:docMk/>
            <pc:sldMk cId="1170884922" sldId="2147469980"/>
            <ac:spMk id="56" creationId="{6C70AD8D-1F77-738B-7548-846C55A4FE02}"/>
          </ac:spMkLst>
        </pc:spChg>
        <pc:spChg chg="add mod">
          <ac:chgData name="Beth Massi" userId="478c1bcf29534cd8" providerId="LiveId" clId="{F5C57380-D3DB-499A-88C2-10E0FE2AA666}" dt="2022-08-02T21:08:01.088" v="9215" actId="1036"/>
          <ac:spMkLst>
            <pc:docMk/>
            <pc:sldMk cId="1170884922" sldId="2147469980"/>
            <ac:spMk id="58" creationId="{CFB4FF30-75C9-359D-9354-1520B4991C29}"/>
          </ac:spMkLst>
        </pc:spChg>
        <pc:spChg chg="mod">
          <ac:chgData name="Beth Massi" userId="478c1bcf29534cd8" providerId="LiveId" clId="{F5C57380-D3DB-499A-88C2-10E0FE2AA666}" dt="2022-08-02T21:09:58.904" v="9234" actId="403"/>
          <ac:spMkLst>
            <pc:docMk/>
            <pc:sldMk cId="1170884922" sldId="2147469980"/>
            <ac:spMk id="66" creationId="{D688DBD8-2C86-40AE-88D3-902B39A9C29E}"/>
          </ac:spMkLst>
        </pc:spChg>
        <pc:spChg chg="mod">
          <ac:chgData name="Beth Massi" userId="478c1bcf29534cd8" providerId="LiveId" clId="{F5C57380-D3DB-499A-88C2-10E0FE2AA666}" dt="2022-08-01T23:06:23.978" v="7813" actId="207"/>
          <ac:spMkLst>
            <pc:docMk/>
            <pc:sldMk cId="1170884922" sldId="2147469980"/>
            <ac:spMk id="68" creationId="{81EFB7DA-08FD-4120-8309-EE140DC80DD5}"/>
          </ac:spMkLst>
        </pc:spChg>
        <pc:spChg chg="mod">
          <ac:chgData name="Beth Massi" userId="478c1bcf29534cd8" providerId="LiveId" clId="{F5C57380-D3DB-499A-88C2-10E0FE2AA666}" dt="2022-08-01T23:04:26.876" v="7777" actId="20577"/>
          <ac:spMkLst>
            <pc:docMk/>
            <pc:sldMk cId="1170884922" sldId="2147469980"/>
            <ac:spMk id="72" creationId="{3699E663-E379-438D-B654-634304DF7E72}"/>
          </ac:spMkLst>
        </pc:spChg>
        <pc:spChg chg="mod topLvl">
          <ac:chgData name="Beth Massi" userId="478c1bcf29534cd8" providerId="LiveId" clId="{F5C57380-D3DB-499A-88C2-10E0FE2AA666}" dt="2022-08-02T20:47:03.497" v="9007" actId="1076"/>
          <ac:spMkLst>
            <pc:docMk/>
            <pc:sldMk cId="1170884922" sldId="2147469980"/>
            <ac:spMk id="91" creationId="{91F22A69-FEE3-4BFE-A1BA-2E23486F6394}"/>
          </ac:spMkLst>
        </pc:spChg>
        <pc:spChg chg="mod topLvl">
          <ac:chgData name="Beth Massi" userId="478c1bcf29534cd8" providerId="LiveId" clId="{F5C57380-D3DB-499A-88C2-10E0FE2AA666}" dt="2022-08-02T21:06:39.815" v="9191" actId="1035"/>
          <ac:spMkLst>
            <pc:docMk/>
            <pc:sldMk cId="1170884922" sldId="2147469980"/>
            <ac:spMk id="100" creationId="{749BB5DA-4CD0-4542-9A56-BA70AB649314}"/>
          </ac:spMkLst>
        </pc:spChg>
        <pc:spChg chg="mod">
          <ac:chgData name="Beth Massi" userId="478c1bcf29534cd8" providerId="LiveId" clId="{F5C57380-D3DB-499A-88C2-10E0FE2AA666}" dt="2022-08-01T23:04:30.296" v="7781" actId="20577"/>
          <ac:spMkLst>
            <pc:docMk/>
            <pc:sldMk cId="1170884922" sldId="2147469980"/>
            <ac:spMk id="116" creationId="{E713B90C-6BD5-4938-AFDF-85908A6FA3DC}"/>
          </ac:spMkLst>
        </pc:spChg>
        <pc:spChg chg="mod">
          <ac:chgData name="Beth Massi" userId="478c1bcf29534cd8" providerId="LiveId" clId="{F5C57380-D3DB-499A-88C2-10E0FE2AA666}" dt="2022-08-01T23:06:35.225" v="7815" actId="20577"/>
          <ac:spMkLst>
            <pc:docMk/>
            <pc:sldMk cId="1170884922" sldId="2147469980"/>
            <ac:spMk id="124" creationId="{EB8C2054-1DB5-4DA1-BF22-82CDCCEA1C35}"/>
          </ac:spMkLst>
        </pc:spChg>
        <pc:spChg chg="mod">
          <ac:chgData name="Beth Massi" userId="478c1bcf29534cd8" providerId="LiveId" clId="{F5C57380-D3DB-499A-88C2-10E0FE2AA666}" dt="2022-08-01T23:04:58.199" v="7787" actId="20577"/>
          <ac:spMkLst>
            <pc:docMk/>
            <pc:sldMk cId="1170884922" sldId="2147469980"/>
            <ac:spMk id="136" creationId="{BEC37872-BCAB-417A-893F-78CFC1F6CCDF}"/>
          </ac:spMkLst>
        </pc:spChg>
        <pc:spChg chg="mod ord">
          <ac:chgData name="Beth Massi" userId="478c1bcf29534cd8" providerId="LiveId" clId="{F5C57380-D3DB-499A-88C2-10E0FE2AA666}" dt="2022-08-02T21:02:02.746" v="9113" actId="14100"/>
          <ac:spMkLst>
            <pc:docMk/>
            <pc:sldMk cId="1170884922" sldId="2147469980"/>
            <ac:spMk id="300" creationId="{C0EDEC76-B772-49A7-B9AC-2C18CE4734BB}"/>
          </ac:spMkLst>
        </pc:spChg>
        <pc:spChg chg="mod ord">
          <ac:chgData name="Beth Massi" userId="478c1bcf29534cd8" providerId="LiveId" clId="{F5C57380-D3DB-499A-88C2-10E0FE2AA666}" dt="2022-08-02T21:08:13.066" v="9225" actId="1036"/>
          <ac:spMkLst>
            <pc:docMk/>
            <pc:sldMk cId="1170884922" sldId="2147469980"/>
            <ac:spMk id="318" creationId="{EFD8BBA3-65B2-4D8E-8788-B9344F6A0727}"/>
          </ac:spMkLst>
        </pc:spChg>
        <pc:grpChg chg="add mod">
          <ac:chgData name="Beth Massi" userId="478c1bcf29534cd8" providerId="LiveId" clId="{F5C57380-D3DB-499A-88C2-10E0FE2AA666}" dt="2022-08-02T21:08:13.066" v="9225" actId="1036"/>
          <ac:grpSpMkLst>
            <pc:docMk/>
            <pc:sldMk cId="1170884922" sldId="2147469980"/>
            <ac:grpSpMk id="4" creationId="{2820241F-5547-B3CD-0925-85F013471148}"/>
          </ac:grpSpMkLst>
        </pc:grpChg>
        <pc:grpChg chg="add del mod">
          <ac:chgData name="Beth Massi" userId="478c1bcf29534cd8" providerId="LiveId" clId="{F5C57380-D3DB-499A-88C2-10E0FE2AA666}" dt="2022-08-02T20:37:53.504" v="8964" actId="478"/>
          <ac:grpSpMkLst>
            <pc:docMk/>
            <pc:sldMk cId="1170884922" sldId="2147469980"/>
            <ac:grpSpMk id="8" creationId="{0161454E-435C-C667-D027-52E2669B79EB}"/>
          </ac:grpSpMkLst>
        </pc:grpChg>
        <pc:grpChg chg="add del mod">
          <ac:chgData name="Beth Massi" userId="478c1bcf29534cd8" providerId="LiveId" clId="{F5C57380-D3DB-499A-88C2-10E0FE2AA666}" dt="2022-08-02T20:55:32.882" v="9059" actId="165"/>
          <ac:grpSpMkLst>
            <pc:docMk/>
            <pc:sldMk cId="1170884922" sldId="2147469980"/>
            <ac:grpSpMk id="9" creationId="{DCDD7D69-8986-800D-3ADE-E8AC3B2C1483}"/>
          </ac:grpSpMkLst>
        </pc:grpChg>
        <pc:grpChg chg="add mod">
          <ac:chgData name="Beth Massi" userId="478c1bcf29534cd8" providerId="LiveId" clId="{F5C57380-D3DB-499A-88C2-10E0FE2AA666}" dt="2022-08-02T20:50:24.241" v="9057" actId="408"/>
          <ac:grpSpMkLst>
            <pc:docMk/>
            <pc:sldMk cId="1170884922" sldId="2147469980"/>
            <ac:grpSpMk id="23" creationId="{29877780-FB34-F3C0-A47A-27991CA455DF}"/>
          </ac:grpSpMkLst>
        </pc:grpChg>
        <pc:grpChg chg="add">
          <ac:chgData name="Beth Massi" userId="478c1bcf29534cd8" providerId="LiveId" clId="{F5C57380-D3DB-499A-88C2-10E0FE2AA666}" dt="2022-08-01T23:45:17.333" v="8518" actId="164"/>
          <ac:grpSpMkLst>
            <pc:docMk/>
            <pc:sldMk cId="1170884922" sldId="2147469980"/>
            <ac:grpSpMk id="24" creationId="{642BB273-42C5-795F-BD97-BD328BF002B8}"/>
          </ac:grpSpMkLst>
        </pc:grpChg>
        <pc:grpChg chg="add mod">
          <ac:chgData name="Beth Massi" userId="478c1bcf29534cd8" providerId="LiveId" clId="{F5C57380-D3DB-499A-88C2-10E0FE2AA666}" dt="2022-08-02T20:49:24.302" v="9019" actId="1076"/>
          <ac:grpSpMkLst>
            <pc:docMk/>
            <pc:sldMk cId="1170884922" sldId="2147469980"/>
            <ac:grpSpMk id="26" creationId="{853E0356-A54A-BFD7-C6CF-417125389F88}"/>
          </ac:grpSpMkLst>
        </pc:grpChg>
        <pc:grpChg chg="add del mod">
          <ac:chgData name="Beth Massi" userId="478c1bcf29534cd8" providerId="LiveId" clId="{F5C57380-D3DB-499A-88C2-10E0FE2AA666}" dt="2022-08-02T21:09:18.616" v="9228" actId="478"/>
          <ac:grpSpMkLst>
            <pc:docMk/>
            <pc:sldMk cId="1170884922" sldId="2147469980"/>
            <ac:grpSpMk id="27" creationId="{8987EA42-F1F4-3678-ED38-55C915538B84}"/>
          </ac:grpSpMkLst>
        </pc:grpChg>
        <pc:grpChg chg="add del mod">
          <ac:chgData name="Beth Massi" userId="478c1bcf29534cd8" providerId="LiveId" clId="{F5C57380-D3DB-499A-88C2-10E0FE2AA666}" dt="2022-08-02T20:43:32.539" v="9005" actId="478"/>
          <ac:grpSpMkLst>
            <pc:docMk/>
            <pc:sldMk cId="1170884922" sldId="2147469980"/>
            <ac:grpSpMk id="31" creationId="{500C8AA3-911A-4525-7A81-8CF8A95B8657}"/>
          </ac:grpSpMkLst>
        </pc:grpChg>
        <pc:grpChg chg="add del mod">
          <ac:chgData name="Beth Massi" userId="478c1bcf29534cd8" providerId="LiveId" clId="{F5C57380-D3DB-499A-88C2-10E0FE2AA666}" dt="2022-08-02T21:09:25.249" v="9230" actId="478"/>
          <ac:grpSpMkLst>
            <pc:docMk/>
            <pc:sldMk cId="1170884922" sldId="2147469980"/>
            <ac:grpSpMk id="35" creationId="{2EACE9BB-613D-AADA-9B50-2D7DAE8724A2}"/>
          </ac:grpSpMkLst>
        </pc:grpChg>
        <pc:grpChg chg="add mod">
          <ac:chgData name="Beth Massi" userId="478c1bcf29534cd8" providerId="LiveId" clId="{F5C57380-D3DB-499A-88C2-10E0FE2AA666}" dt="2022-08-02T21:08:01.088" v="9215" actId="1036"/>
          <ac:grpSpMkLst>
            <pc:docMk/>
            <pc:sldMk cId="1170884922" sldId="2147469980"/>
            <ac:grpSpMk id="43" creationId="{980B9982-65FF-4AA3-C30C-A25DB3382FD2}"/>
          </ac:grpSpMkLst>
        </pc:grpChg>
        <pc:grpChg chg="add">
          <ac:chgData name="Beth Massi" userId="478c1bcf29534cd8" providerId="LiveId" clId="{F5C57380-D3DB-499A-88C2-10E0FE2AA666}" dt="2022-08-02T20:56:19.625" v="9062" actId="164"/>
          <ac:grpSpMkLst>
            <pc:docMk/>
            <pc:sldMk cId="1170884922" sldId="2147469980"/>
            <ac:grpSpMk id="44" creationId="{A1A8AE59-2F2B-5117-4E36-C1E9AB544443}"/>
          </ac:grpSpMkLst>
        </pc:grpChg>
        <pc:grpChg chg="add">
          <ac:chgData name="Beth Massi" userId="478c1bcf29534cd8" providerId="LiveId" clId="{F5C57380-D3DB-499A-88C2-10E0FE2AA666}" dt="2022-08-02T21:10:36.196" v="9236" actId="164"/>
          <ac:grpSpMkLst>
            <pc:docMk/>
            <pc:sldMk cId="1170884922" sldId="2147469980"/>
            <ac:grpSpMk id="80" creationId="{54E60EE5-8D3F-0D5C-DE3B-092AF192EB68}"/>
          </ac:grpSpMkLst>
        </pc:grpChg>
        <pc:grpChg chg="mod">
          <ac:chgData name="Beth Massi" userId="478c1bcf29534cd8" providerId="LiveId" clId="{F5C57380-D3DB-499A-88C2-10E0FE2AA666}" dt="2022-08-02T21:13:59.856" v="9247" actId="14100"/>
          <ac:grpSpMkLst>
            <pc:docMk/>
            <pc:sldMk cId="1170884922" sldId="2147469980"/>
            <ac:grpSpMk id="303" creationId="{73279CEE-5F61-4D37-AE9C-A811F8EA82EB}"/>
          </ac:grpSpMkLst>
        </pc:grpChg>
        <pc:grpChg chg="del">
          <ac:chgData name="Beth Massi" userId="478c1bcf29534cd8" providerId="LiveId" clId="{F5C57380-D3DB-499A-88C2-10E0FE2AA666}" dt="2022-08-01T23:05:09.708" v="7790" actId="478"/>
          <ac:grpSpMkLst>
            <pc:docMk/>
            <pc:sldMk cId="1170884922" sldId="2147469980"/>
            <ac:grpSpMk id="304" creationId="{51A22B35-103D-4CCA-BCE2-7176191D02BF}"/>
          </ac:grpSpMkLst>
        </pc:grpChg>
        <pc:grpChg chg="del mod">
          <ac:chgData name="Beth Massi" userId="478c1bcf29534cd8" providerId="LiveId" clId="{F5C57380-D3DB-499A-88C2-10E0FE2AA666}" dt="2022-08-02T20:41:44.477" v="8988" actId="165"/>
          <ac:grpSpMkLst>
            <pc:docMk/>
            <pc:sldMk cId="1170884922" sldId="2147469980"/>
            <ac:grpSpMk id="308" creationId="{C9601EB2-16A0-4856-AEC4-C516FA7A23EF}"/>
          </ac:grpSpMkLst>
        </pc:grpChg>
        <pc:grpChg chg="del mod">
          <ac:chgData name="Beth Massi" userId="478c1bcf29534cd8" providerId="LiveId" clId="{F5C57380-D3DB-499A-88C2-10E0FE2AA666}" dt="2022-08-02T20:42:24.217" v="8996" actId="478"/>
          <ac:grpSpMkLst>
            <pc:docMk/>
            <pc:sldMk cId="1170884922" sldId="2147469980"/>
            <ac:grpSpMk id="310" creationId="{F7CB2C6A-77DE-4F56-AE15-2AC74A715B72}"/>
          </ac:grpSpMkLst>
        </pc:grpChg>
        <pc:grpChg chg="mod">
          <ac:chgData name="Beth Massi" userId="478c1bcf29534cd8" providerId="LiveId" clId="{F5C57380-D3DB-499A-88C2-10E0FE2AA666}" dt="2022-08-01T23:42:20.867" v="8511" actId="1035"/>
          <ac:grpSpMkLst>
            <pc:docMk/>
            <pc:sldMk cId="1170884922" sldId="2147469980"/>
            <ac:grpSpMk id="321" creationId="{BA19594C-7099-4990-A545-F629223CB54F}"/>
          </ac:grpSpMkLst>
        </pc:grpChg>
        <pc:grpChg chg="del mod">
          <ac:chgData name="Beth Massi" userId="478c1bcf29534cd8" providerId="LiveId" clId="{F5C57380-D3DB-499A-88C2-10E0FE2AA666}" dt="2022-08-02T20:38:49.129" v="8972" actId="165"/>
          <ac:grpSpMkLst>
            <pc:docMk/>
            <pc:sldMk cId="1170884922" sldId="2147469980"/>
            <ac:grpSpMk id="322" creationId="{A2E1A837-81BE-450A-B743-482BA354ED84}"/>
          </ac:grpSpMkLst>
        </pc:grpChg>
        <pc:cxnChg chg="mod">
          <ac:chgData name="Beth Massi" userId="478c1bcf29534cd8" providerId="LiveId" clId="{F5C57380-D3DB-499A-88C2-10E0FE2AA666}" dt="2022-08-01T23:28:43.881" v="8426" actId="14100"/>
          <ac:cxnSpMkLst>
            <pc:docMk/>
            <pc:sldMk cId="1170884922" sldId="2147469980"/>
            <ac:cxnSpMk id="7" creationId="{1A3EA870-E055-3219-BA86-5C28CD59612F}"/>
          </ac:cxnSpMkLst>
        </pc:cxnChg>
        <pc:cxnChg chg="mod topLvl">
          <ac:chgData name="Beth Massi" userId="478c1bcf29534cd8" providerId="LiveId" clId="{F5C57380-D3DB-499A-88C2-10E0FE2AA666}" dt="2022-08-02T20:59:07.990" v="9077" actId="14100"/>
          <ac:cxnSpMkLst>
            <pc:docMk/>
            <pc:sldMk cId="1170884922" sldId="2147469980"/>
            <ac:cxnSpMk id="11" creationId="{0EE83053-CD19-D1B2-EDC4-FE8E2E73E40A}"/>
          </ac:cxnSpMkLst>
        </pc:cxnChg>
        <pc:cxnChg chg="mod">
          <ac:chgData name="Beth Massi" userId="478c1bcf29534cd8" providerId="LiveId" clId="{F5C57380-D3DB-499A-88C2-10E0FE2AA666}" dt="2022-08-02T20:35:28.390" v="8956"/>
          <ac:cxnSpMkLst>
            <pc:docMk/>
            <pc:sldMk cId="1170884922" sldId="2147469980"/>
            <ac:cxnSpMk id="12" creationId="{44AC0877-AD90-931B-D7F9-AF8DF8DC7BB8}"/>
          </ac:cxnSpMkLst>
        </pc:cxnChg>
        <pc:cxnChg chg="add del mod">
          <ac:chgData name="Beth Massi" userId="478c1bcf29534cd8" providerId="LiveId" clId="{F5C57380-D3DB-499A-88C2-10E0FE2AA666}" dt="2022-08-01T23:27:15.353" v="8308" actId="478"/>
          <ac:cxnSpMkLst>
            <pc:docMk/>
            <pc:sldMk cId="1170884922" sldId="2147469980"/>
            <ac:cxnSpMk id="13" creationId="{D97B7BAF-2C8F-95AC-DB13-D0E04DDD7F15}"/>
          </ac:cxnSpMkLst>
        </pc:cxnChg>
        <pc:cxnChg chg="del mod">
          <ac:chgData name="Beth Massi" userId="478c1bcf29534cd8" providerId="LiveId" clId="{F5C57380-D3DB-499A-88C2-10E0FE2AA666}" dt="2022-08-02T21:09:18.616" v="9228" actId="478"/>
          <ac:cxnSpMkLst>
            <pc:docMk/>
            <pc:sldMk cId="1170884922" sldId="2147469980"/>
            <ac:cxnSpMk id="28" creationId="{8C16C93F-B9C3-8D75-2819-24C044EBF538}"/>
          </ac:cxnSpMkLst>
        </pc:cxnChg>
        <pc:cxnChg chg="mod">
          <ac:chgData name="Beth Massi" userId="478c1bcf29534cd8" providerId="LiveId" clId="{F5C57380-D3DB-499A-88C2-10E0FE2AA666}" dt="2022-08-02T20:43:32.539" v="9005" actId="478"/>
          <ac:cxnSpMkLst>
            <pc:docMk/>
            <pc:sldMk cId="1170884922" sldId="2147469980"/>
            <ac:cxnSpMk id="32" creationId="{7B1CD046-D7B2-4786-B787-183BAEA6A58D}"/>
          </ac:cxnSpMkLst>
        </pc:cxnChg>
        <pc:cxnChg chg="del">
          <ac:chgData name="Beth Massi" userId="478c1bcf29534cd8" providerId="LiveId" clId="{F5C57380-D3DB-499A-88C2-10E0FE2AA666}" dt="2022-08-01T23:05:08.325" v="7789" actId="478"/>
          <ac:cxnSpMkLst>
            <pc:docMk/>
            <pc:sldMk cId="1170884922" sldId="2147469980"/>
            <ac:cxnSpMk id="32" creationId="{87500549-9384-4E9C-9208-58762D53C52F}"/>
          </ac:cxnSpMkLst>
        </pc:cxnChg>
        <pc:cxnChg chg="del mod">
          <ac:chgData name="Beth Massi" userId="478c1bcf29534cd8" providerId="LiveId" clId="{F5C57380-D3DB-499A-88C2-10E0FE2AA666}" dt="2022-08-02T21:09:25.249" v="9230" actId="478"/>
          <ac:cxnSpMkLst>
            <pc:docMk/>
            <pc:sldMk cId="1170884922" sldId="2147469980"/>
            <ac:cxnSpMk id="36" creationId="{376420F8-D0B5-5AA2-0869-1CB32C385438}"/>
          </ac:cxnSpMkLst>
        </pc:cxnChg>
        <pc:cxnChg chg="mod">
          <ac:chgData name="Beth Massi" userId="478c1bcf29534cd8" providerId="LiveId" clId="{F5C57380-D3DB-499A-88C2-10E0FE2AA666}" dt="2022-08-02T21:12:11.942" v="9246" actId="14100"/>
          <ac:cxnSpMkLst>
            <pc:docMk/>
            <pc:sldMk cId="1170884922" sldId="2147469980"/>
            <ac:cxnSpMk id="38" creationId="{AC35CD9D-32A4-4188-9E58-764C28B49EDA}"/>
          </ac:cxnSpMkLst>
        </pc:cxnChg>
        <pc:cxnChg chg="add mod">
          <ac:chgData name="Beth Massi" userId="478c1bcf29534cd8" providerId="LiveId" clId="{F5C57380-D3DB-499A-88C2-10E0FE2AA666}" dt="2022-08-02T21:08:01.088" v="9215" actId="1036"/>
          <ac:cxnSpMkLst>
            <pc:docMk/>
            <pc:sldMk cId="1170884922" sldId="2147469980"/>
            <ac:cxnSpMk id="60" creationId="{B17BA63D-00B8-B8F6-F1A8-0025AE74E0D2}"/>
          </ac:cxnSpMkLst>
        </pc:cxnChg>
        <pc:cxnChg chg="mod">
          <ac:chgData name="Beth Massi" userId="478c1bcf29534cd8" providerId="LiveId" clId="{F5C57380-D3DB-499A-88C2-10E0FE2AA666}" dt="2022-08-01T23:04:26.876" v="7777" actId="20577"/>
          <ac:cxnSpMkLst>
            <pc:docMk/>
            <pc:sldMk cId="1170884922" sldId="2147469980"/>
            <ac:cxnSpMk id="70" creationId="{E8089B68-D6A4-42BF-9190-2EA6CA7AAEB6}"/>
          </ac:cxnSpMkLst>
        </pc:cxnChg>
        <pc:cxnChg chg="mod topLvl">
          <ac:chgData name="Beth Massi" userId="478c1bcf29534cd8" providerId="LiveId" clId="{F5C57380-D3DB-499A-88C2-10E0FE2AA666}" dt="2022-08-02T20:47:03.497" v="9007" actId="1076"/>
          <ac:cxnSpMkLst>
            <pc:docMk/>
            <pc:sldMk cId="1170884922" sldId="2147469980"/>
            <ac:cxnSpMk id="93" creationId="{6B4B251C-683A-42D9-A368-6EB33CA19706}"/>
          </ac:cxnSpMkLst>
        </pc:cxnChg>
        <pc:cxnChg chg="del">
          <ac:chgData name="Beth Massi" userId="478c1bcf29534cd8" providerId="LiveId" clId="{F5C57380-D3DB-499A-88C2-10E0FE2AA666}" dt="2022-08-01T23:05:06.455" v="7788" actId="478"/>
          <ac:cxnSpMkLst>
            <pc:docMk/>
            <pc:sldMk cId="1170884922" sldId="2147469980"/>
            <ac:cxnSpMk id="118" creationId="{A2F5616A-EE21-4CE3-BDCC-24FEF6B0657F}"/>
          </ac:cxnSpMkLst>
        </pc:cxnChg>
        <pc:cxnChg chg="mod">
          <ac:chgData name="Beth Massi" userId="478c1bcf29534cd8" providerId="LiveId" clId="{F5C57380-D3DB-499A-88C2-10E0FE2AA666}" dt="2022-08-01T23:43:18.623" v="8512" actId="1076"/>
          <ac:cxnSpMkLst>
            <pc:docMk/>
            <pc:sldMk cId="1170884922" sldId="2147469980"/>
            <ac:cxnSpMk id="140" creationId="{703BC4B5-11D5-4EC3-AAC8-16AF4A1AD4E4}"/>
          </ac:cxnSpMkLst>
        </pc:cxnChg>
        <pc:cxnChg chg="mod topLvl">
          <ac:chgData name="Beth Massi" userId="478c1bcf29534cd8" providerId="LiveId" clId="{F5C57380-D3DB-499A-88C2-10E0FE2AA666}" dt="2022-08-02T20:38:57.234" v="8973" actId="14100"/>
          <ac:cxnSpMkLst>
            <pc:docMk/>
            <pc:sldMk cId="1170884922" sldId="2147469980"/>
            <ac:cxnSpMk id="142" creationId="{4521DD49-2988-40A4-9280-7DCEA7F5DF0B}"/>
          </ac:cxnSpMkLst>
        </pc:cxnChg>
      </pc:sldChg>
      <pc:sldChg chg="addSp modSp del mod modClrScheme chgLayout">
        <pc:chgData name="Beth Massi" userId="478c1bcf29534cd8" providerId="LiveId" clId="{F5C57380-D3DB-499A-88C2-10E0FE2AA666}" dt="2022-08-03T04:31:49.037" v="10682" actId="47"/>
        <pc:sldMkLst>
          <pc:docMk/>
          <pc:sldMk cId="1899846042" sldId="2147469981"/>
        </pc:sldMkLst>
        <pc:spChg chg="mod ord">
          <ac:chgData name="Beth Massi" userId="478c1bcf29534cd8" providerId="LiveId" clId="{F5C57380-D3DB-499A-88C2-10E0FE2AA666}" dt="2022-08-03T03:53:27.437" v="10280" actId="700"/>
          <ac:spMkLst>
            <pc:docMk/>
            <pc:sldMk cId="1899846042" sldId="2147469981"/>
            <ac:spMk id="2" creationId="{7E6AA802-CFC4-7FCF-C88F-B562FB0EEE8D}"/>
          </ac:spMkLst>
        </pc:spChg>
        <pc:spChg chg="mod ord">
          <ac:chgData name="Beth Massi" userId="478c1bcf29534cd8" providerId="LiveId" clId="{F5C57380-D3DB-499A-88C2-10E0FE2AA666}" dt="2022-08-03T03:53:43.482" v="10282" actId="1076"/>
          <ac:spMkLst>
            <pc:docMk/>
            <pc:sldMk cId="1899846042" sldId="2147469981"/>
            <ac:spMk id="3" creationId="{44C6123C-D81D-7AB3-242C-EB4B492AE5D8}"/>
          </ac:spMkLst>
        </pc:spChg>
        <pc:graphicFrameChg chg="add mod">
          <ac:chgData name="Beth Massi" userId="478c1bcf29534cd8" providerId="LiveId" clId="{F5C57380-D3DB-499A-88C2-10E0FE2AA666}" dt="2022-08-03T03:55:42.168" v="10286" actId="1076"/>
          <ac:graphicFrameMkLst>
            <pc:docMk/>
            <pc:sldMk cId="1899846042" sldId="2147469981"/>
            <ac:graphicFrameMk id="4" creationId="{CB052F41-9C55-CBAD-A5B7-880FF75D5008}"/>
          </ac:graphicFrameMkLst>
        </pc:graphicFrameChg>
      </pc:sldChg>
      <pc:sldChg chg="add del">
        <pc:chgData name="Beth Massi" userId="478c1bcf29534cd8" providerId="LiveId" clId="{F5C57380-D3DB-499A-88C2-10E0FE2AA666}" dt="2022-08-03T03:29:32.079" v="9721"/>
        <pc:sldMkLst>
          <pc:docMk/>
          <pc:sldMk cId="140687618" sldId="2147469982"/>
        </pc:sldMkLst>
      </pc:sldChg>
      <pc:sldChg chg="modSp add mod">
        <pc:chgData name="Beth Massi" userId="478c1bcf29534cd8" providerId="LiveId" clId="{F5C57380-D3DB-499A-88C2-10E0FE2AA666}" dt="2022-08-03T03:30:06.913" v="9745" actId="14826"/>
        <pc:sldMkLst>
          <pc:docMk/>
          <pc:sldMk cId="3429365137" sldId="2147469982"/>
        </pc:sldMkLst>
        <pc:spChg chg="mod">
          <ac:chgData name="Beth Massi" userId="478c1bcf29534cd8" providerId="LiveId" clId="{F5C57380-D3DB-499A-88C2-10E0FE2AA666}" dt="2022-08-03T03:29:40.523" v="9741" actId="20577"/>
          <ac:spMkLst>
            <pc:docMk/>
            <pc:sldMk cId="3429365137" sldId="2147469982"/>
            <ac:spMk id="2" creationId="{05CCE912-6352-731D-18E4-0706C637A862}"/>
          </ac:spMkLst>
        </pc:spChg>
        <pc:picChg chg="mod">
          <ac:chgData name="Beth Massi" userId="478c1bcf29534cd8" providerId="LiveId" clId="{F5C57380-D3DB-499A-88C2-10E0FE2AA666}" dt="2022-08-03T03:30:06.913" v="9745" actId="14826"/>
          <ac:picMkLst>
            <pc:docMk/>
            <pc:sldMk cId="3429365137" sldId="2147469982"/>
            <ac:picMk id="5" creationId="{DB683C25-3721-551C-881C-18D128B87E11}"/>
          </ac:picMkLst>
        </pc:picChg>
      </pc:sldChg>
      <pc:sldChg chg="add del">
        <pc:chgData name="Beth Massi" userId="478c1bcf29534cd8" providerId="LiveId" clId="{F5C57380-D3DB-499A-88C2-10E0FE2AA666}" dt="2022-08-03T04:31:46.153" v="10678"/>
        <pc:sldMkLst>
          <pc:docMk/>
          <pc:sldMk cId="1768946824" sldId="2147469983"/>
        </pc:sldMkLst>
      </pc:sldChg>
      <pc:sldChg chg="new del">
        <pc:chgData name="Beth Massi" userId="478c1bcf29534cd8" providerId="LiveId" clId="{F5C57380-D3DB-499A-88C2-10E0FE2AA666}" dt="2022-08-03T03:43:40.650" v="9909" actId="47"/>
        <pc:sldMkLst>
          <pc:docMk/>
          <pc:sldMk cId="2000865022" sldId="2147469983"/>
        </pc:sldMkLst>
      </pc:sldChg>
      <pc:sldChg chg="add del">
        <pc:chgData name="Beth Massi" userId="478c1bcf29534cd8" providerId="LiveId" clId="{F5C57380-D3DB-499A-88C2-10E0FE2AA666}" dt="2022-08-03T16:51:09.967" v="10706" actId="47"/>
        <pc:sldMkLst>
          <pc:docMk/>
          <pc:sldMk cId="3931217277" sldId="2147469983"/>
        </pc:sldMkLst>
      </pc:sldChg>
      <pc:sldChg chg="add del">
        <pc:chgData name="Beth Massi" userId="478c1bcf29534cd8" providerId="LiveId" clId="{F5C57380-D3DB-499A-88C2-10E0FE2AA666}" dt="2022-08-03T04:31:46.153" v="10678"/>
        <pc:sldMkLst>
          <pc:docMk/>
          <pc:sldMk cId="3593381127" sldId="2147469984"/>
        </pc:sldMkLst>
      </pc:sldChg>
      <pc:sldChg chg="modSp add mod">
        <pc:chgData name="Beth Massi" userId="478c1bcf29534cd8" providerId="LiveId" clId="{F5C57380-D3DB-499A-88C2-10E0FE2AA666}" dt="2022-08-04T20:01:14.063" v="11249" actId="20577"/>
        <pc:sldMkLst>
          <pc:docMk/>
          <pc:sldMk cId="3660543295" sldId="2147469984"/>
        </pc:sldMkLst>
        <pc:spChg chg="mod">
          <ac:chgData name="Beth Massi" userId="478c1bcf29534cd8" providerId="LiveId" clId="{F5C57380-D3DB-499A-88C2-10E0FE2AA666}" dt="2022-08-04T20:01:14.063" v="11249" actId="20577"/>
          <ac:spMkLst>
            <pc:docMk/>
            <pc:sldMk cId="3660543295" sldId="2147469984"/>
            <ac:spMk id="8" creationId="{FCC7AB2D-684D-E200-17CE-FF60110C1EF3}"/>
          </ac:spMkLst>
        </pc:spChg>
      </pc:sldChg>
      <pc:sldChg chg="add ord">
        <pc:chgData name="Beth Massi" userId="478c1bcf29534cd8" providerId="LiveId" clId="{F5C57380-D3DB-499A-88C2-10E0FE2AA666}" dt="2022-08-03T16:52:47.524" v="10716"/>
        <pc:sldMkLst>
          <pc:docMk/>
          <pc:sldMk cId="1077521996" sldId="2147469985"/>
        </pc:sldMkLst>
      </pc:sldChg>
      <pc:sldChg chg="add del">
        <pc:chgData name="Beth Massi" userId="478c1bcf29534cd8" providerId="LiveId" clId="{F5C57380-D3DB-499A-88C2-10E0FE2AA666}" dt="2022-08-03T04:31:46.153" v="10678"/>
        <pc:sldMkLst>
          <pc:docMk/>
          <pc:sldMk cId="3782205718" sldId="2147469985"/>
        </pc:sldMkLst>
      </pc:sldChg>
      <pc:sldChg chg="addSp delSp modSp new mod modAnim">
        <pc:chgData name="Beth Massi" userId="478c1bcf29534cd8" providerId="LiveId" clId="{F5C57380-D3DB-499A-88C2-10E0FE2AA666}" dt="2022-08-08T18:38:36.272" v="11663" actId="20577"/>
        <pc:sldMkLst>
          <pc:docMk/>
          <pc:sldMk cId="137251613" sldId="2147469986"/>
        </pc:sldMkLst>
        <pc:spChg chg="mod">
          <ac:chgData name="Beth Massi" userId="478c1bcf29534cd8" providerId="LiveId" clId="{F5C57380-D3DB-499A-88C2-10E0FE2AA666}" dt="2022-08-08T18:38:36.272" v="11663" actId="20577"/>
          <ac:spMkLst>
            <pc:docMk/>
            <pc:sldMk cId="137251613" sldId="2147469986"/>
            <ac:spMk id="2" creationId="{79262449-C1B5-85A8-B909-BB22345C6623}"/>
          </ac:spMkLst>
        </pc:spChg>
        <pc:spChg chg="del mod">
          <ac:chgData name="Beth Massi" userId="478c1bcf29534cd8" providerId="LiveId" clId="{F5C57380-D3DB-499A-88C2-10E0FE2AA666}" dt="2022-08-05T19:49:54.063" v="11387" actId="478"/>
          <ac:spMkLst>
            <pc:docMk/>
            <pc:sldMk cId="137251613" sldId="2147469986"/>
            <ac:spMk id="3" creationId="{BE973234-38AE-E7D5-EFCB-2210718DE0C2}"/>
          </ac:spMkLst>
        </pc:spChg>
        <pc:spChg chg="add mod">
          <ac:chgData name="Beth Massi" userId="478c1bcf29534cd8" providerId="LiveId" clId="{F5C57380-D3DB-499A-88C2-10E0FE2AA666}" dt="2022-08-05T19:47:19.354" v="11324" actId="207"/>
          <ac:spMkLst>
            <pc:docMk/>
            <pc:sldMk cId="137251613" sldId="2147469986"/>
            <ac:spMk id="6" creationId="{A4545258-6768-EF67-BCD8-BDD4A165DB12}"/>
          </ac:spMkLst>
        </pc:spChg>
        <pc:spChg chg="add mod">
          <ac:chgData name="Beth Massi" userId="478c1bcf29534cd8" providerId="LiveId" clId="{F5C57380-D3DB-499A-88C2-10E0FE2AA666}" dt="2022-08-05T19:55:50.115" v="11417" actId="403"/>
          <ac:spMkLst>
            <pc:docMk/>
            <pc:sldMk cId="137251613" sldId="2147469986"/>
            <ac:spMk id="9" creationId="{B8CE90A4-7E04-3DF3-7789-AB8E18E8E630}"/>
          </ac:spMkLst>
        </pc:spChg>
        <pc:spChg chg="add mod">
          <ac:chgData name="Beth Massi" userId="478c1bcf29534cd8" providerId="LiveId" clId="{F5C57380-D3DB-499A-88C2-10E0FE2AA666}" dt="2022-08-05T19:54:56.046" v="11412" actId="1076"/>
          <ac:spMkLst>
            <pc:docMk/>
            <pc:sldMk cId="137251613" sldId="2147469986"/>
            <ac:spMk id="11" creationId="{78BACC2F-DF1C-01A2-F147-B8D24CF0003C}"/>
          </ac:spMkLst>
        </pc:spChg>
        <pc:spChg chg="add mod">
          <ac:chgData name="Beth Massi" userId="478c1bcf29534cd8" providerId="LiveId" clId="{F5C57380-D3DB-499A-88C2-10E0FE2AA666}" dt="2022-08-05T19:55:33.507" v="11415" actId="1076"/>
          <ac:spMkLst>
            <pc:docMk/>
            <pc:sldMk cId="137251613" sldId="2147469986"/>
            <ac:spMk id="13" creationId="{88B25C9B-54BB-B83E-A6FC-66DED9D6123C}"/>
          </ac:spMkLst>
        </pc:spChg>
        <pc:spChg chg="add mod">
          <ac:chgData name="Beth Massi" userId="478c1bcf29534cd8" providerId="LiveId" clId="{F5C57380-D3DB-499A-88C2-10E0FE2AA666}" dt="2022-08-05T19:55:50.115" v="11417" actId="403"/>
          <ac:spMkLst>
            <pc:docMk/>
            <pc:sldMk cId="137251613" sldId="2147469986"/>
            <ac:spMk id="15" creationId="{E463F2EE-CC68-00B0-E965-2C06CE54E6B7}"/>
          </ac:spMkLst>
        </pc:spChg>
        <pc:grpChg chg="add mod">
          <ac:chgData name="Beth Massi" userId="478c1bcf29534cd8" providerId="LiveId" clId="{F5C57380-D3DB-499A-88C2-10E0FE2AA666}" dt="2022-08-05T20:39:13.826" v="11561" actId="14100"/>
          <ac:grpSpMkLst>
            <pc:docMk/>
            <pc:sldMk cId="137251613" sldId="2147469986"/>
            <ac:grpSpMk id="7" creationId="{AD87D6CC-9FEF-496F-FBEC-0DDFF7D4B74E}"/>
          </ac:grpSpMkLst>
        </pc:grpChg>
        <pc:grpChg chg="add">
          <ac:chgData name="Beth Massi" userId="478c1bcf29534cd8" providerId="LiveId" clId="{F5C57380-D3DB-499A-88C2-10E0FE2AA666}" dt="2022-08-05T19:55:58.273" v="11418" actId="164"/>
          <ac:grpSpMkLst>
            <pc:docMk/>
            <pc:sldMk cId="137251613" sldId="2147469986"/>
            <ac:grpSpMk id="20" creationId="{D4E76A04-2576-666B-94E9-979C6DBDC8AF}"/>
          </ac:grpSpMkLst>
        </pc:grpChg>
        <pc:picChg chg="add mod">
          <ac:chgData name="Beth Massi" userId="478c1bcf29534cd8" providerId="LiveId" clId="{F5C57380-D3DB-499A-88C2-10E0FE2AA666}" dt="2022-08-05T19:46:38.927" v="11319" actId="14100"/>
          <ac:picMkLst>
            <pc:docMk/>
            <pc:sldMk cId="137251613" sldId="2147469986"/>
            <ac:picMk id="5" creationId="{116F6EE3-ED2E-D5F4-EABD-B90698BD3699}"/>
          </ac:picMkLst>
        </pc:picChg>
        <pc:picChg chg="add del mod">
          <ac:chgData name="Beth Massi" userId="478c1bcf29534cd8" providerId="LiveId" clId="{F5C57380-D3DB-499A-88C2-10E0FE2AA666}" dt="2022-08-05T19:52:04.861" v="11398" actId="478"/>
          <ac:picMkLst>
            <pc:docMk/>
            <pc:sldMk cId="137251613" sldId="2147469986"/>
            <ac:picMk id="17" creationId="{1CEBBC6D-9530-8BF4-43A9-11F31D8DEAFB}"/>
          </ac:picMkLst>
        </pc:picChg>
        <pc:picChg chg="add mod">
          <ac:chgData name="Beth Massi" userId="478c1bcf29534cd8" providerId="LiveId" clId="{F5C57380-D3DB-499A-88C2-10E0FE2AA666}" dt="2022-08-05T19:54:27.280" v="11409" actId="12789"/>
          <ac:picMkLst>
            <pc:docMk/>
            <pc:sldMk cId="137251613" sldId="2147469986"/>
            <ac:picMk id="19" creationId="{5D228973-7776-F34C-EEAD-1F8471BB5896}"/>
          </ac:picMkLst>
        </pc:picChg>
      </pc:sldChg>
      <pc:sldChg chg="addSp delSp modSp new mod setBg modClrScheme addAnim modAnim setClrOvrMap chgLayout">
        <pc:chgData name="Beth Massi" userId="478c1bcf29534cd8" providerId="LiveId" clId="{F5C57380-D3DB-499A-88C2-10E0FE2AA666}" dt="2022-08-08T17:07:42.972" v="11645"/>
        <pc:sldMkLst>
          <pc:docMk/>
          <pc:sldMk cId="2745001188" sldId="2147469987"/>
        </pc:sldMkLst>
        <pc:spChg chg="mod ord">
          <ac:chgData name="Beth Massi" userId="478c1bcf29534cd8" providerId="LiveId" clId="{F5C57380-D3DB-499A-88C2-10E0FE2AA666}" dt="2022-08-08T17:03:40.714" v="11608" actId="1076"/>
          <ac:spMkLst>
            <pc:docMk/>
            <pc:sldMk cId="2745001188" sldId="2147469987"/>
            <ac:spMk id="2" creationId="{4D091A48-7D75-BAF6-8BC6-400159D57962}"/>
          </ac:spMkLst>
        </pc:spChg>
        <pc:spChg chg="add del">
          <ac:chgData name="Beth Massi" userId="478c1bcf29534cd8" providerId="LiveId" clId="{F5C57380-D3DB-499A-88C2-10E0FE2AA666}" dt="2022-08-08T17:02:06.765" v="11589"/>
          <ac:spMkLst>
            <pc:docMk/>
            <pc:sldMk cId="2745001188" sldId="2147469987"/>
            <ac:spMk id="3" creationId="{74940AF1-E964-9446-44DD-4597A80A2BC9}"/>
          </ac:spMkLst>
        </pc:spChg>
        <pc:spChg chg="add mod ord">
          <ac:chgData name="Beth Massi" userId="478c1bcf29534cd8" providerId="LiveId" clId="{F5C57380-D3DB-499A-88C2-10E0FE2AA666}" dt="2022-08-08T17:04:48.360" v="11622" actId="1076"/>
          <ac:spMkLst>
            <pc:docMk/>
            <pc:sldMk cId="2745001188" sldId="2147469987"/>
            <ac:spMk id="5" creationId="{EA458ADC-ABC1-87B9-5C23-F5262B141CC6}"/>
          </ac:spMkLst>
        </pc:spChg>
        <pc:spChg chg="add mod">
          <ac:chgData name="Beth Massi" userId="478c1bcf29534cd8" providerId="LiveId" clId="{F5C57380-D3DB-499A-88C2-10E0FE2AA666}" dt="2022-08-08T17:06:43.402" v="11640" actId="207"/>
          <ac:spMkLst>
            <pc:docMk/>
            <pc:sldMk cId="2745001188" sldId="2147469987"/>
            <ac:spMk id="7" creationId="{6F355F00-F2B1-B538-3DA7-2B24D6EE5A6C}"/>
          </ac:spMkLst>
        </pc:spChg>
        <pc:spChg chg="add">
          <ac:chgData name="Beth Massi" userId="478c1bcf29534cd8" providerId="LiveId" clId="{F5C57380-D3DB-499A-88C2-10E0FE2AA666}" dt="2022-08-08T17:03:09.518" v="11603" actId="26606"/>
          <ac:spMkLst>
            <pc:docMk/>
            <pc:sldMk cId="2745001188" sldId="2147469987"/>
            <ac:spMk id="10" creationId="{71B2258F-86CA-4D4D-8270-BC05FCDEBFB3}"/>
          </ac:spMkLst>
        </pc:spChg>
        <pc:picChg chg="add mod ord">
          <ac:chgData name="Beth Massi" userId="478c1bcf29534cd8" providerId="LiveId" clId="{F5C57380-D3DB-499A-88C2-10E0FE2AA666}" dt="2022-08-08T17:05:09.625" v="11624" actId="1076"/>
          <ac:picMkLst>
            <pc:docMk/>
            <pc:sldMk cId="2745001188" sldId="2147469987"/>
            <ac:picMk id="4" creationId="{9DBAE51E-33B7-02FF-6A6F-97E12E16211A}"/>
          </ac:picMkLst>
        </pc:picChg>
      </pc:sldChg>
      <pc:sldChg chg="addSp delSp modSp add mod">
        <pc:chgData name="Beth Massi" userId="478c1bcf29534cd8" providerId="LiveId" clId="{F5C57380-D3DB-499A-88C2-10E0FE2AA666}" dt="2022-08-05T20:31:14.513" v="11557" actId="11530"/>
        <pc:sldMkLst>
          <pc:docMk/>
          <pc:sldMk cId="2097040658" sldId="2147469988"/>
        </pc:sldMkLst>
        <pc:spChg chg="add mod">
          <ac:chgData name="Beth Massi" userId="478c1bcf29534cd8" providerId="LiveId" clId="{F5C57380-D3DB-499A-88C2-10E0FE2AA666}" dt="2022-08-05T20:30:26.182" v="11554" actId="1076"/>
          <ac:spMkLst>
            <pc:docMk/>
            <pc:sldMk cId="2097040658" sldId="2147469988"/>
            <ac:spMk id="4" creationId="{FC5D28EC-F1C2-9586-4560-5C1004E947A9}"/>
          </ac:spMkLst>
        </pc:spChg>
        <pc:spChg chg="mod">
          <ac:chgData name="Beth Massi" userId="478c1bcf29534cd8" providerId="LiveId" clId="{F5C57380-D3DB-499A-88C2-10E0FE2AA666}" dt="2022-08-05T20:27:56.430" v="11538" actId="1076"/>
          <ac:spMkLst>
            <pc:docMk/>
            <pc:sldMk cId="2097040658" sldId="2147469988"/>
            <ac:spMk id="7" creationId="{60B1A5ED-B0E3-88B0-53E1-EF678122FE15}"/>
          </ac:spMkLst>
        </pc:spChg>
        <pc:spChg chg="del mod">
          <ac:chgData name="Beth Massi" userId="478c1bcf29534cd8" providerId="LiveId" clId="{F5C57380-D3DB-499A-88C2-10E0FE2AA666}" dt="2022-08-05T20:28:28.834" v="11544" actId="478"/>
          <ac:spMkLst>
            <pc:docMk/>
            <pc:sldMk cId="2097040658" sldId="2147469988"/>
            <ac:spMk id="9" creationId="{E484641F-E795-FDE2-DD17-4E86AE75FC90}"/>
          </ac:spMkLst>
        </pc:spChg>
        <pc:spChg chg="mod">
          <ac:chgData name="Beth Massi" userId="478c1bcf29534cd8" providerId="LiveId" clId="{F5C57380-D3DB-499A-88C2-10E0FE2AA666}" dt="2022-08-05T20:30:46.091" v="11555" actId="1076"/>
          <ac:spMkLst>
            <pc:docMk/>
            <pc:sldMk cId="2097040658" sldId="2147469988"/>
            <ac:spMk id="11" creationId="{36385231-2741-9D08-655D-7688EC4C1308}"/>
          </ac:spMkLst>
        </pc:spChg>
        <pc:picChg chg="del mod modCrop">
          <ac:chgData name="Beth Massi" userId="478c1bcf29534cd8" providerId="LiveId" clId="{F5C57380-D3DB-499A-88C2-10E0FE2AA666}" dt="2022-08-05T20:23:53.065" v="11463" actId="478"/>
          <ac:picMkLst>
            <pc:docMk/>
            <pc:sldMk cId="2097040658" sldId="2147469988"/>
            <ac:picMk id="6" creationId="{FB0B1FEF-9557-ECF4-EFEA-650BBB956D86}"/>
          </ac:picMkLst>
        </pc:picChg>
        <pc:picChg chg="mod modCrop">
          <ac:chgData name="Beth Massi" userId="478c1bcf29534cd8" providerId="LiveId" clId="{F5C57380-D3DB-499A-88C2-10E0FE2AA666}" dt="2022-08-05T20:31:09.027" v="11556" actId="11530"/>
          <ac:picMkLst>
            <pc:docMk/>
            <pc:sldMk cId="2097040658" sldId="2147469988"/>
            <ac:picMk id="10" creationId="{1428F3B0-B320-E7E1-A7ED-38741015113A}"/>
          </ac:picMkLst>
        </pc:picChg>
        <pc:picChg chg="mod">
          <ac:chgData name="Beth Massi" userId="478c1bcf29534cd8" providerId="LiveId" clId="{F5C57380-D3DB-499A-88C2-10E0FE2AA666}" dt="2022-08-05T20:30:12.361" v="11551" actId="1076"/>
          <ac:picMkLst>
            <pc:docMk/>
            <pc:sldMk cId="2097040658" sldId="2147469988"/>
            <ac:picMk id="19" creationId="{F31B5709-2D92-1BD4-8B19-87C084EF448F}"/>
          </ac:picMkLst>
        </pc:picChg>
        <pc:picChg chg="mod">
          <ac:chgData name="Beth Massi" userId="478c1bcf29534cd8" providerId="LiveId" clId="{F5C57380-D3DB-499A-88C2-10E0FE2AA666}" dt="2022-08-05T20:30:17.131" v="11552" actId="1076"/>
          <ac:picMkLst>
            <pc:docMk/>
            <pc:sldMk cId="2097040658" sldId="2147469988"/>
            <ac:picMk id="21" creationId="{FC862CA2-4943-DA51-6207-7292BA01C780}"/>
          </ac:picMkLst>
        </pc:picChg>
        <pc:picChg chg="mod modCrop">
          <ac:chgData name="Beth Massi" userId="478c1bcf29534cd8" providerId="LiveId" clId="{F5C57380-D3DB-499A-88C2-10E0FE2AA666}" dt="2022-08-05T20:31:14.513" v="11557" actId="11530"/>
          <ac:picMkLst>
            <pc:docMk/>
            <pc:sldMk cId="2097040658" sldId="2147469988"/>
            <ac:picMk id="23" creationId="{A7577FBE-E3F5-F5AE-3395-549E0B451B75}"/>
          </ac:picMkLst>
        </pc:picChg>
      </pc:sldChg>
      <pc:sldMasterChg chg="modSp mod setBg delSldLayout">
        <pc:chgData name="Beth Massi" userId="478c1bcf29534cd8" providerId="LiveId" clId="{F5C57380-D3DB-499A-88C2-10E0FE2AA666}" dt="2022-07-20T22:36:46.931" v="1312" actId="47"/>
        <pc:sldMasterMkLst>
          <pc:docMk/>
          <pc:sldMasterMk cId="931873889" sldId="2147483674"/>
        </pc:sldMasterMkLst>
        <pc:spChg chg="mod">
          <ac:chgData name="Beth Massi" userId="478c1bcf29534cd8" providerId="LiveId" clId="{F5C57380-D3DB-499A-88C2-10E0FE2AA666}" dt="2022-07-20T21:43:49.043" v="572" actId="20577"/>
          <ac:spMkLst>
            <pc:docMk/>
            <pc:sldMasterMk cId="931873889" sldId="2147483674"/>
            <ac:spMk id="5" creationId="{6DA36106-03A4-5447-A2D8-4F4318C0F367}"/>
          </ac:spMkLst>
        </pc:spChg>
        <pc:sldLayoutChg chg="del">
          <pc:chgData name="Beth Massi" userId="478c1bcf29534cd8" providerId="LiveId" clId="{F5C57380-D3DB-499A-88C2-10E0FE2AA666}" dt="2022-07-20T22:36:46.931" v="1312" actId="47"/>
          <pc:sldLayoutMkLst>
            <pc:docMk/>
            <pc:sldMasterMk cId="931873889" sldId="2147483674"/>
            <pc:sldLayoutMk cId="693010743" sldId="2147483703"/>
          </pc:sldLayoutMkLst>
        </pc:sldLayoutChg>
      </pc:sldMasterChg>
    </pc:docChg>
  </pc:docChgLst>
  <pc:docChgLst>
    <pc:chgData name="Dave Ortinau" userId="5c93be840575ba6b" providerId="LiveId" clId="{51CA923D-BB2A-44ED-A6BE-FD1DF12A5F0A}"/>
    <pc:docChg chg="custSel modSld">
      <pc:chgData name="Dave Ortinau" userId="5c93be840575ba6b" providerId="LiveId" clId="{51CA923D-BB2A-44ED-A6BE-FD1DF12A5F0A}" dt="2022-08-04T19:09:12.847" v="329" actId="1076"/>
      <pc:docMkLst>
        <pc:docMk/>
      </pc:docMkLst>
      <pc:sldChg chg="modNotesTx">
        <pc:chgData name="Dave Ortinau" userId="5c93be840575ba6b" providerId="LiveId" clId="{51CA923D-BB2A-44ED-A6BE-FD1DF12A5F0A}" dt="2022-08-04T15:59:22.216" v="270" actId="20577"/>
        <pc:sldMkLst>
          <pc:docMk/>
          <pc:sldMk cId="3852120625" sldId="257"/>
        </pc:sldMkLst>
      </pc:sldChg>
      <pc:sldChg chg="addSp delSp modSp mod">
        <pc:chgData name="Dave Ortinau" userId="5c93be840575ba6b" providerId="LiveId" clId="{51CA923D-BB2A-44ED-A6BE-FD1DF12A5F0A}" dt="2022-08-04T19:09:12.847" v="329" actId="1076"/>
        <pc:sldMkLst>
          <pc:docMk/>
          <pc:sldMk cId="2915878981" sldId="2147469979"/>
        </pc:sldMkLst>
        <pc:spChg chg="add del mod">
          <ac:chgData name="Dave Ortinau" userId="5c93be840575ba6b" providerId="LiveId" clId="{51CA923D-BB2A-44ED-A6BE-FD1DF12A5F0A}" dt="2022-08-04T19:07:32.545" v="271" actId="478"/>
          <ac:spMkLst>
            <pc:docMk/>
            <pc:sldMk cId="2915878981" sldId="2147469979"/>
            <ac:spMk id="4" creationId="{4B025024-7F5E-7284-0069-768638F3812C}"/>
          </ac:spMkLst>
        </pc:spChg>
        <pc:spChg chg="mod">
          <ac:chgData name="Dave Ortinau" userId="5c93be840575ba6b" providerId="LiveId" clId="{51CA923D-BB2A-44ED-A6BE-FD1DF12A5F0A}" dt="2022-08-04T15:49:29.564" v="0" actId="20577"/>
          <ac:spMkLst>
            <pc:docMk/>
            <pc:sldMk cId="2915878981" sldId="2147469979"/>
            <ac:spMk id="9" creationId="{E484641F-E795-FDE2-DD17-4E86AE75FC90}"/>
          </ac:spMkLst>
        </pc:spChg>
        <pc:picChg chg="add mod modCrop">
          <ac:chgData name="Dave Ortinau" userId="5c93be840575ba6b" providerId="LiveId" clId="{51CA923D-BB2A-44ED-A6BE-FD1DF12A5F0A}" dt="2022-08-04T19:09:12.847" v="329" actId="1076"/>
          <ac:picMkLst>
            <pc:docMk/>
            <pc:sldMk cId="2915878981" sldId="2147469979"/>
            <ac:picMk id="6" creationId="{FB0B1FEF-9557-ECF4-EFEA-650BBB956D86}"/>
          </ac:picMkLst>
        </pc:picChg>
        <pc:picChg chg="add mod modCrop">
          <ac:chgData name="Dave Ortinau" userId="5c93be840575ba6b" providerId="LiveId" clId="{51CA923D-BB2A-44ED-A6BE-FD1DF12A5F0A}" dt="2022-08-04T19:08:49.106" v="322" actId="732"/>
          <ac:picMkLst>
            <pc:docMk/>
            <pc:sldMk cId="2915878981" sldId="2147469979"/>
            <ac:picMk id="10" creationId="{1428F3B0-B320-E7E1-A7ED-38741015113A}"/>
          </ac:picMkLst>
        </pc:picChg>
        <pc:picChg chg="add del mod">
          <ac:chgData name="Dave Ortinau" userId="5c93be840575ba6b" providerId="LiveId" clId="{51CA923D-BB2A-44ED-A6BE-FD1DF12A5F0A}" dt="2022-08-04T19:08:31.518" v="316" actId="478"/>
          <ac:picMkLst>
            <pc:docMk/>
            <pc:sldMk cId="2915878981" sldId="2147469979"/>
            <ac:picMk id="13" creationId="{EECC4A40-D6D8-6B57-5D7A-A06885C8EA5B}"/>
          </ac:picMkLst>
        </pc:picChg>
        <pc:picChg chg="add del mod">
          <ac:chgData name="Dave Ortinau" userId="5c93be840575ba6b" providerId="LiveId" clId="{51CA923D-BB2A-44ED-A6BE-FD1DF12A5F0A}" dt="2022-08-04T19:08:28.448" v="314" actId="478"/>
          <ac:picMkLst>
            <pc:docMk/>
            <pc:sldMk cId="2915878981" sldId="2147469979"/>
            <ac:picMk id="15" creationId="{56275D50-7431-56C0-7B36-226FCE589732}"/>
          </ac:picMkLst>
        </pc:picChg>
        <pc:picChg chg="add del mod">
          <ac:chgData name="Dave Ortinau" userId="5c93be840575ba6b" providerId="LiveId" clId="{51CA923D-BB2A-44ED-A6BE-FD1DF12A5F0A}" dt="2022-08-04T19:08:28.448" v="314" actId="478"/>
          <ac:picMkLst>
            <pc:docMk/>
            <pc:sldMk cId="2915878981" sldId="2147469979"/>
            <ac:picMk id="17" creationId="{C9AE6F24-1A1B-CD07-927F-76B87E872B77}"/>
          </ac:picMkLst>
        </pc:picChg>
        <pc:picChg chg="add mod">
          <ac:chgData name="Dave Ortinau" userId="5c93be840575ba6b" providerId="LiveId" clId="{51CA923D-BB2A-44ED-A6BE-FD1DF12A5F0A}" dt="2022-08-04T19:08:15.967" v="302" actId="1076"/>
          <ac:picMkLst>
            <pc:docMk/>
            <pc:sldMk cId="2915878981" sldId="2147469979"/>
            <ac:picMk id="19" creationId="{F31B5709-2D92-1BD4-8B19-87C084EF448F}"/>
          </ac:picMkLst>
        </pc:picChg>
        <pc:picChg chg="add mod">
          <ac:chgData name="Dave Ortinau" userId="5c93be840575ba6b" providerId="LiveId" clId="{51CA923D-BB2A-44ED-A6BE-FD1DF12A5F0A}" dt="2022-08-04T19:08:09.489" v="296" actId="1076"/>
          <ac:picMkLst>
            <pc:docMk/>
            <pc:sldMk cId="2915878981" sldId="2147469979"/>
            <ac:picMk id="21" creationId="{FC862CA2-4943-DA51-6207-7292BA01C780}"/>
          </ac:picMkLst>
        </pc:picChg>
        <pc:picChg chg="add mod modCrop">
          <ac:chgData name="Dave Ortinau" userId="5c93be840575ba6b" providerId="LiveId" clId="{51CA923D-BB2A-44ED-A6BE-FD1DF12A5F0A}" dt="2022-08-04T19:08:02.903" v="290" actId="1076"/>
          <ac:picMkLst>
            <pc:docMk/>
            <pc:sldMk cId="2915878981" sldId="2147469979"/>
            <ac:picMk id="23" creationId="{A7577FBE-E3F5-F5AE-3395-549E0B451B75}"/>
          </ac:picMkLst>
        </pc:picChg>
      </pc:sldChg>
      <pc:sldChg chg="modNotesTx">
        <pc:chgData name="Dave Ortinau" userId="5c93be840575ba6b" providerId="LiveId" clId="{51CA923D-BB2A-44ED-A6BE-FD1DF12A5F0A}" dt="2022-08-04T15:54:23.824" v="187" actId="20577"/>
        <pc:sldMkLst>
          <pc:docMk/>
          <pc:sldMk cId="1170884922" sldId="2147469980"/>
        </pc:sldMkLst>
      </pc:sldChg>
    </pc:docChg>
  </pc:docChgLst>
  <pc:docChgLst>
    <pc:chgData name="Maddy Leger" userId="8b05955426a98d4e" providerId="LiveId" clId="{9890F7BF-E879-4714-8286-BF9D507DF140}"/>
    <pc:docChg chg="custSel modSld">
      <pc:chgData name="Maddy Leger" userId="8b05955426a98d4e" providerId="LiveId" clId="{9890F7BF-E879-4714-8286-BF9D507DF140}" dt="2022-08-08T22:12:34.534" v="1962" actId="20577"/>
      <pc:docMkLst>
        <pc:docMk/>
      </pc:docMkLst>
      <pc:sldChg chg="modNotesTx">
        <pc:chgData name="Maddy Leger" userId="8b05955426a98d4e" providerId="LiveId" clId="{9890F7BF-E879-4714-8286-BF9D507DF140}" dt="2022-08-08T16:45:52.881" v="483" actId="20577"/>
        <pc:sldMkLst>
          <pc:docMk/>
          <pc:sldMk cId="4113657981" sldId="262"/>
        </pc:sldMkLst>
      </pc:sldChg>
      <pc:sldChg chg="modNotesTx">
        <pc:chgData name="Maddy Leger" userId="8b05955426a98d4e" providerId="LiveId" clId="{9890F7BF-E879-4714-8286-BF9D507DF140}" dt="2022-08-08T16:43:23.417" v="127" actId="20577"/>
        <pc:sldMkLst>
          <pc:docMk/>
          <pc:sldMk cId="323294863" sldId="2076138650"/>
        </pc:sldMkLst>
      </pc:sldChg>
      <pc:sldChg chg="modNotesTx">
        <pc:chgData name="Maddy Leger" userId="8b05955426a98d4e" providerId="LiveId" clId="{9890F7BF-E879-4714-8286-BF9D507DF140}" dt="2022-08-08T16:53:42.735" v="1787" actId="20577"/>
        <pc:sldMkLst>
          <pc:docMk/>
          <pc:sldMk cId="1253097129" sldId="2147469487"/>
        </pc:sldMkLst>
      </pc:sldChg>
      <pc:sldChg chg="modNotesTx">
        <pc:chgData name="Maddy Leger" userId="8b05955426a98d4e" providerId="LiveId" clId="{9890F7BF-E879-4714-8286-BF9D507DF140}" dt="2022-08-08T16:54:09.346" v="1794" actId="20577"/>
        <pc:sldMkLst>
          <pc:docMk/>
          <pc:sldMk cId="3907195360" sldId="2147469504"/>
        </pc:sldMkLst>
      </pc:sldChg>
      <pc:sldChg chg="modNotesTx">
        <pc:chgData name="Maddy Leger" userId="8b05955426a98d4e" providerId="LiveId" clId="{9890F7BF-E879-4714-8286-BF9D507DF140}" dt="2022-08-08T16:47:52.500" v="974" actId="20577"/>
        <pc:sldMkLst>
          <pc:docMk/>
          <pc:sldMk cId="1029516438" sldId="2147469506"/>
        </pc:sldMkLst>
      </pc:sldChg>
      <pc:sldChg chg="modNotesTx">
        <pc:chgData name="Maddy Leger" userId="8b05955426a98d4e" providerId="LiveId" clId="{9890F7BF-E879-4714-8286-BF9D507DF140}" dt="2022-08-08T16:51:53.777" v="1706" actId="20577"/>
        <pc:sldMkLst>
          <pc:docMk/>
          <pc:sldMk cId="114902522" sldId="2147469510"/>
        </pc:sldMkLst>
      </pc:sldChg>
      <pc:sldChg chg="modNotesTx">
        <pc:chgData name="Maddy Leger" userId="8b05955426a98d4e" providerId="LiveId" clId="{9890F7BF-E879-4714-8286-BF9D507DF140}" dt="2022-08-08T16:48:48.570" v="1333" actId="20577"/>
        <pc:sldMkLst>
          <pc:docMk/>
          <pc:sldMk cId="2869212448" sldId="2147469946"/>
        </pc:sldMkLst>
      </pc:sldChg>
      <pc:sldChg chg="modNotesTx">
        <pc:chgData name="Maddy Leger" userId="8b05955426a98d4e" providerId="LiveId" clId="{9890F7BF-E879-4714-8286-BF9D507DF140}" dt="2022-08-08T16:51:59.244" v="1707" actId="20577"/>
        <pc:sldMkLst>
          <pc:docMk/>
          <pc:sldMk cId="3936961906" sldId="2147469947"/>
        </pc:sldMkLst>
      </pc:sldChg>
      <pc:sldChg chg="modSp mod modNotesTx">
        <pc:chgData name="Maddy Leger" userId="8b05955426a98d4e" providerId="LiveId" clId="{9890F7BF-E879-4714-8286-BF9D507DF140}" dt="2022-08-08T22:12:25.056" v="1960" actId="20577"/>
        <pc:sldMkLst>
          <pc:docMk/>
          <pc:sldMk cId="408226994" sldId="2147469948"/>
        </pc:sldMkLst>
        <pc:spChg chg="mod">
          <ac:chgData name="Maddy Leger" userId="8b05955426a98d4e" providerId="LiveId" clId="{9890F7BF-E879-4714-8286-BF9D507DF140}" dt="2022-08-08T22:12:25.056" v="1960" actId="20577"/>
          <ac:spMkLst>
            <pc:docMk/>
            <pc:sldMk cId="408226994" sldId="2147469948"/>
            <ac:spMk id="3" creationId="{6F4F9527-EAEC-6B4B-CAEC-537F70333A90}"/>
          </ac:spMkLst>
        </pc:spChg>
      </pc:sldChg>
      <pc:sldChg chg="modNotesTx">
        <pc:chgData name="Maddy Leger" userId="8b05955426a98d4e" providerId="LiveId" clId="{9890F7BF-E879-4714-8286-BF9D507DF140}" dt="2022-08-08T16:42:53.371" v="112" actId="20577"/>
        <pc:sldMkLst>
          <pc:docMk/>
          <pc:sldMk cId="582611230" sldId="2147469949"/>
        </pc:sldMkLst>
      </pc:sldChg>
      <pc:sldChg chg="modNotesTx">
        <pc:chgData name="Maddy Leger" userId="8b05955426a98d4e" providerId="LiveId" clId="{9890F7BF-E879-4714-8286-BF9D507DF140}" dt="2022-08-08T16:43:11.511" v="115" actId="20577"/>
        <pc:sldMkLst>
          <pc:docMk/>
          <pc:sldMk cId="1041771553" sldId="2147469963"/>
        </pc:sldMkLst>
      </pc:sldChg>
      <pc:sldChg chg="modNotesTx">
        <pc:chgData name="Maddy Leger" userId="8b05955426a98d4e" providerId="LiveId" clId="{9890F7BF-E879-4714-8286-BF9D507DF140}" dt="2022-08-08T16:42:22.437" v="24" actId="20577"/>
        <pc:sldMkLst>
          <pc:docMk/>
          <pc:sldMk cId="2838356970" sldId="2147469964"/>
        </pc:sldMkLst>
      </pc:sldChg>
      <pc:sldChg chg="modSp mod modNotesTx">
        <pc:chgData name="Maddy Leger" userId="8b05955426a98d4e" providerId="LiveId" clId="{9890F7BF-E879-4714-8286-BF9D507DF140}" dt="2022-08-08T22:12:34.534" v="1962" actId="20577"/>
        <pc:sldMkLst>
          <pc:docMk/>
          <pc:sldMk cId="937583920" sldId="2147469965"/>
        </pc:sldMkLst>
        <pc:spChg chg="mod">
          <ac:chgData name="Maddy Leger" userId="8b05955426a98d4e" providerId="LiveId" clId="{9890F7BF-E879-4714-8286-BF9D507DF140}" dt="2022-08-08T22:12:34.534" v="1962" actId="20577"/>
          <ac:spMkLst>
            <pc:docMk/>
            <pc:sldMk cId="937583920" sldId="2147469965"/>
            <ac:spMk id="3" creationId="{6F4F9527-EAEC-6B4B-CAEC-537F70333A90}"/>
          </ac:spMkLst>
        </pc:spChg>
      </pc:sldChg>
      <pc:sldChg chg="modSp mod">
        <pc:chgData name="Maddy Leger" userId="8b05955426a98d4e" providerId="LiveId" clId="{9890F7BF-E879-4714-8286-BF9D507DF140}" dt="2022-08-08T22:12:30.475" v="1961" actId="20577"/>
        <pc:sldMkLst>
          <pc:docMk/>
          <pc:sldMk cId="414423514" sldId="2147469967"/>
        </pc:sldMkLst>
        <pc:spChg chg="mod">
          <ac:chgData name="Maddy Leger" userId="8b05955426a98d4e" providerId="LiveId" clId="{9890F7BF-E879-4714-8286-BF9D507DF140}" dt="2022-08-08T22:12:30.475" v="1961" actId="20577"/>
          <ac:spMkLst>
            <pc:docMk/>
            <pc:sldMk cId="414423514" sldId="2147469967"/>
            <ac:spMk id="3" creationId="{6F4F9527-EAEC-6B4B-CAEC-537F70333A90}"/>
          </ac:spMkLst>
        </pc:spChg>
      </pc:sldChg>
      <pc:sldChg chg="modNotesTx">
        <pc:chgData name="Maddy Leger" userId="8b05955426a98d4e" providerId="LiveId" clId="{9890F7BF-E879-4714-8286-BF9D507DF140}" dt="2022-08-08T16:42:19.319" v="21" actId="20577"/>
        <pc:sldMkLst>
          <pc:docMk/>
          <pc:sldMk cId="990806172" sldId="2147469971"/>
        </pc:sldMkLst>
      </pc:sldChg>
    </pc:docChg>
  </pc:docChgLst>
  <pc:docChgLst>
    <pc:chgData name="James Montemagno" userId="c547da17737d9d48" providerId="LiveId" clId="{97E92C99-B2F6-4DA0-A7A8-A2D53084189B}"/>
    <pc:docChg chg="modSld">
      <pc:chgData name="James Montemagno" userId="c547da17737d9d48" providerId="LiveId" clId="{97E92C99-B2F6-4DA0-A7A8-A2D53084189B}" dt="2022-07-27T21:29:00.564" v="113" actId="1076"/>
      <pc:docMkLst>
        <pc:docMk/>
      </pc:docMkLst>
      <pc:sldChg chg="addSp modSp mod modNotesTx">
        <pc:chgData name="James Montemagno" userId="c547da17737d9d48" providerId="LiveId" clId="{97E92C99-B2F6-4DA0-A7A8-A2D53084189B}" dt="2022-07-27T21:29:00.564" v="113" actId="1076"/>
        <pc:sldMkLst>
          <pc:docMk/>
          <pc:sldMk cId="1562575231" sldId="2147469503"/>
        </pc:sldMkLst>
        <pc:picChg chg="add mod">
          <ac:chgData name="James Montemagno" userId="c547da17737d9d48" providerId="LiveId" clId="{97E92C99-B2F6-4DA0-A7A8-A2D53084189B}" dt="2022-07-27T20:37:33.528" v="96" actId="1076"/>
          <ac:picMkLst>
            <pc:docMk/>
            <pc:sldMk cId="1562575231" sldId="2147469503"/>
            <ac:picMk id="5" creationId="{623EA62C-0CF1-1004-9038-63843340EE2D}"/>
          </ac:picMkLst>
        </pc:picChg>
        <pc:picChg chg="add mod">
          <ac:chgData name="James Montemagno" userId="c547da17737d9d48" providerId="LiveId" clId="{97E92C99-B2F6-4DA0-A7A8-A2D53084189B}" dt="2022-07-27T20:59:28.553" v="100" actId="1076"/>
          <ac:picMkLst>
            <pc:docMk/>
            <pc:sldMk cId="1562575231" sldId="2147469503"/>
            <ac:picMk id="7" creationId="{E56D1B88-4221-085F-E86C-F35ED251A6E8}"/>
          </ac:picMkLst>
        </pc:picChg>
        <pc:picChg chg="add mod">
          <ac:chgData name="James Montemagno" userId="c547da17737d9d48" providerId="LiveId" clId="{97E92C99-B2F6-4DA0-A7A8-A2D53084189B}" dt="2022-07-27T20:59:47.034" v="103" actId="1076"/>
          <ac:picMkLst>
            <pc:docMk/>
            <pc:sldMk cId="1562575231" sldId="2147469503"/>
            <ac:picMk id="9" creationId="{1EE8468B-E4B0-F1CF-5570-5F30A01F241B}"/>
          </ac:picMkLst>
        </pc:picChg>
        <pc:picChg chg="add mod">
          <ac:chgData name="James Montemagno" userId="c547da17737d9d48" providerId="LiveId" clId="{97E92C99-B2F6-4DA0-A7A8-A2D53084189B}" dt="2022-07-27T21:28:59.280" v="112" actId="1076"/>
          <ac:picMkLst>
            <pc:docMk/>
            <pc:sldMk cId="1562575231" sldId="2147469503"/>
            <ac:picMk id="1026" creationId="{5B58FCC3-6D4C-1080-FEF8-4BB8804549F8}"/>
          </ac:picMkLst>
        </pc:picChg>
        <pc:picChg chg="add mod">
          <ac:chgData name="James Montemagno" userId="c547da17737d9d48" providerId="LiveId" clId="{97E92C99-B2F6-4DA0-A7A8-A2D53084189B}" dt="2022-07-27T20:37:35.028" v="97" actId="14100"/>
          <ac:picMkLst>
            <pc:docMk/>
            <pc:sldMk cId="1562575231" sldId="2147469503"/>
            <ac:picMk id="102402" creationId="{88613D13-6351-7CBA-7F01-89502665A2E8}"/>
          </ac:picMkLst>
        </pc:picChg>
        <pc:picChg chg="add mod">
          <ac:chgData name="James Montemagno" userId="c547da17737d9d48" providerId="LiveId" clId="{97E92C99-B2F6-4DA0-A7A8-A2D53084189B}" dt="2022-07-27T21:29:00.564" v="113" actId="1076"/>
          <ac:picMkLst>
            <pc:docMk/>
            <pc:sldMk cId="1562575231" sldId="2147469503"/>
            <ac:picMk id="102404" creationId="{45F607FA-2748-DAD1-AC27-EF81D66E1290}"/>
          </ac:picMkLst>
        </pc:picChg>
        <pc:picChg chg="add mod">
          <ac:chgData name="James Montemagno" userId="c547da17737d9d48" providerId="LiveId" clId="{97E92C99-B2F6-4DA0-A7A8-A2D53084189B}" dt="2022-07-27T21:12:21.201" v="108" actId="1076"/>
          <ac:picMkLst>
            <pc:docMk/>
            <pc:sldMk cId="1562575231" sldId="2147469503"/>
            <ac:picMk id="102406" creationId="{A118557B-3FE0-D4F3-89ED-8EED0A8A041E}"/>
          </ac:picMkLst>
        </pc:picChg>
      </pc:sldChg>
    </pc:docChg>
  </pc:docChgLst>
  <pc:docChgLst>
    <pc:chgData name="Beth Massi" userId="478c1bcf29534cd8" providerId="LiveId" clId="{E5C92151-C2E6-4322-979E-1F5F7ABCEB23}"/>
    <pc:docChg chg="custSel modSld">
      <pc:chgData name="Beth Massi" userId="478c1bcf29534cd8" providerId="LiveId" clId="{E5C92151-C2E6-4322-979E-1F5F7ABCEB23}" dt="2021-06-14T20:03:34.896" v="19" actId="962"/>
      <pc:docMkLst>
        <pc:docMk/>
      </pc:docMkLst>
      <pc:sldChg chg="addSp delSp modSp mod">
        <pc:chgData name="Beth Massi" userId="478c1bcf29534cd8" providerId="LiveId" clId="{E5C92151-C2E6-4322-979E-1F5F7ABCEB23}" dt="2021-06-09T17:18:17.625" v="15" actId="1076"/>
        <pc:sldMkLst>
          <pc:docMk/>
          <pc:sldMk cId="3852120625" sldId="257"/>
        </pc:sldMkLst>
        <pc:picChg chg="del">
          <ac:chgData name="Beth Massi" userId="478c1bcf29534cd8" providerId="LiveId" clId="{E5C92151-C2E6-4322-979E-1F5F7ABCEB23}" dt="2021-06-09T17:16:56.113" v="1" actId="478"/>
          <ac:picMkLst>
            <pc:docMk/>
            <pc:sldMk cId="3852120625" sldId="257"/>
            <ac:picMk id="5" creationId="{F9050E2C-8D9A-46E0-B82B-2D10D22AB7B3}"/>
          </ac:picMkLst>
        </pc:picChg>
        <pc:picChg chg="add mod">
          <ac:chgData name="Beth Massi" userId="478c1bcf29534cd8" providerId="LiveId" clId="{E5C92151-C2E6-4322-979E-1F5F7ABCEB23}" dt="2021-06-09T17:18:17.625" v="15" actId="1076"/>
          <ac:picMkLst>
            <pc:docMk/>
            <pc:sldMk cId="3852120625" sldId="257"/>
            <ac:picMk id="6" creationId="{8D54C1A2-0159-4E8C-A476-8B66ED4D371E}"/>
          </ac:picMkLst>
        </pc:picChg>
      </pc:sldChg>
      <pc:sldChg chg="addSp delSp modSp mod">
        <pc:chgData name="Beth Massi" userId="478c1bcf29534cd8" providerId="LiveId" clId="{E5C92151-C2E6-4322-979E-1F5F7ABCEB23}" dt="2021-06-14T20:03:34.896" v="19" actId="962"/>
        <pc:sldMkLst>
          <pc:docMk/>
          <pc:sldMk cId="1495595829" sldId="277"/>
        </pc:sldMkLst>
        <pc:picChg chg="add del mod">
          <ac:chgData name="Beth Massi" userId="478c1bcf29534cd8" providerId="LiveId" clId="{E5C92151-C2E6-4322-979E-1F5F7ABCEB23}" dt="2021-06-14T20:03:22.393" v="16" actId="478"/>
          <ac:picMkLst>
            <pc:docMk/>
            <pc:sldMk cId="1495595829" sldId="277"/>
            <ac:picMk id="3" creationId="{39C645C3-3807-49D1-9A67-7391B97D279D}"/>
          </ac:picMkLst>
        </pc:picChg>
        <pc:picChg chg="add mod">
          <ac:chgData name="Beth Massi" userId="478c1bcf29534cd8" providerId="LiveId" clId="{E5C92151-C2E6-4322-979E-1F5F7ABCEB23}" dt="2021-06-14T20:03:34.896" v="19" actId="962"/>
          <ac:picMkLst>
            <pc:docMk/>
            <pc:sldMk cId="1495595829" sldId="277"/>
            <ac:picMk id="4" creationId="{67F3FC2C-9192-41E1-B956-E5D103F1D319}"/>
          </ac:picMkLst>
        </pc:picChg>
        <pc:picChg chg="del">
          <ac:chgData name="Beth Massi" userId="478c1bcf29534cd8" providerId="LiveId" clId="{E5C92151-C2E6-4322-979E-1F5F7ABCEB23}" dt="2021-06-09T17:16:46.972" v="0" actId="478"/>
          <ac:picMkLst>
            <pc:docMk/>
            <pc:sldMk cId="1495595829" sldId="277"/>
            <ac:picMk id="5" creationId="{871CACF1-89F6-47DB-A5DE-7D870987909E}"/>
          </ac:picMkLst>
        </pc:picChg>
      </pc:sldChg>
    </pc:docChg>
  </pc:docChgLst>
  <pc:docChgLst>
    <pc:chgData name="Dave Ortinau" userId="5c93be840575ba6b" providerId="LiveId" clId="{037BFD70-4C47-614A-8148-F9EBA6A304A6}"/>
    <pc:docChg chg="custSel addSld delSld modSld">
      <pc:chgData name="Dave Ortinau" userId="5c93be840575ba6b" providerId="LiveId" clId="{037BFD70-4C47-614A-8148-F9EBA6A304A6}" dt="2022-08-09T13:52:58.082" v="104" actId="2696"/>
      <pc:docMkLst>
        <pc:docMk/>
      </pc:docMkLst>
      <pc:sldChg chg="modSp del mod">
        <pc:chgData name="Dave Ortinau" userId="5c93be840575ba6b" providerId="LiveId" clId="{037BFD70-4C47-614A-8148-F9EBA6A304A6}" dt="2022-08-09T13:52:58.082" v="104" actId="2696"/>
        <pc:sldMkLst>
          <pc:docMk/>
          <pc:sldMk cId="2097040658" sldId="2147469988"/>
        </pc:sldMkLst>
        <pc:spChg chg="mod">
          <ac:chgData name="Dave Ortinau" userId="5c93be840575ba6b" providerId="LiveId" clId="{037BFD70-4C47-614A-8148-F9EBA6A304A6}" dt="2022-08-08T23:44:50.306" v="4" actId="6549"/>
          <ac:spMkLst>
            <pc:docMk/>
            <pc:sldMk cId="2097040658" sldId="2147469988"/>
            <ac:spMk id="11" creationId="{36385231-2741-9D08-655D-7688EC4C1308}"/>
          </ac:spMkLst>
        </pc:spChg>
      </pc:sldChg>
      <pc:sldChg chg="addSp delSp modSp add mod">
        <pc:chgData name="Dave Ortinau" userId="5c93be840575ba6b" providerId="LiveId" clId="{037BFD70-4C47-614A-8148-F9EBA6A304A6}" dt="2022-08-09T13:07:54.611" v="103" actId="20577"/>
        <pc:sldMkLst>
          <pc:docMk/>
          <pc:sldMk cId="49387663" sldId="2147469989"/>
        </pc:sldMkLst>
        <pc:spChg chg="del">
          <ac:chgData name="Dave Ortinau" userId="5c93be840575ba6b" providerId="LiveId" clId="{037BFD70-4C47-614A-8148-F9EBA6A304A6}" dt="2022-08-08T23:49:32.110" v="70" actId="478"/>
          <ac:spMkLst>
            <pc:docMk/>
            <pc:sldMk cId="49387663" sldId="2147469989"/>
            <ac:spMk id="4" creationId="{FC5D28EC-F1C2-9586-4560-5C1004E947A9}"/>
          </ac:spMkLst>
        </pc:spChg>
        <pc:spChg chg="add mod">
          <ac:chgData name="Dave Ortinau" userId="5c93be840575ba6b" providerId="LiveId" clId="{037BFD70-4C47-614A-8148-F9EBA6A304A6}" dt="2022-08-09T13:07:26.089" v="97" actId="1035"/>
          <ac:spMkLst>
            <pc:docMk/>
            <pc:sldMk cId="49387663" sldId="2147469989"/>
            <ac:spMk id="6" creationId="{26FF6A89-55D5-2430-C961-7992ECD9EF3D}"/>
          </ac:spMkLst>
        </pc:spChg>
        <pc:spChg chg="mod">
          <ac:chgData name="Dave Ortinau" userId="5c93be840575ba6b" providerId="LiveId" clId="{037BFD70-4C47-614A-8148-F9EBA6A304A6}" dt="2022-08-09T13:07:54.611" v="103" actId="20577"/>
          <ac:spMkLst>
            <pc:docMk/>
            <pc:sldMk cId="49387663" sldId="2147469989"/>
            <ac:spMk id="7" creationId="{60B1A5ED-B0E3-88B0-53E1-EF678122FE15}"/>
          </ac:spMkLst>
        </pc:spChg>
        <pc:spChg chg="del">
          <ac:chgData name="Dave Ortinau" userId="5c93be840575ba6b" providerId="LiveId" clId="{037BFD70-4C47-614A-8148-F9EBA6A304A6}" dt="2022-08-08T23:49:32.110" v="70" actId="478"/>
          <ac:spMkLst>
            <pc:docMk/>
            <pc:sldMk cId="49387663" sldId="2147469989"/>
            <ac:spMk id="11" creationId="{36385231-2741-9D08-655D-7688EC4C1308}"/>
          </ac:spMkLst>
        </pc:spChg>
        <pc:picChg chg="mod">
          <ac:chgData name="Dave Ortinau" userId="5c93be840575ba6b" providerId="LiveId" clId="{037BFD70-4C47-614A-8148-F9EBA6A304A6}" dt="2022-08-08T23:51:48.940" v="82" actId="1076"/>
          <ac:picMkLst>
            <pc:docMk/>
            <pc:sldMk cId="49387663" sldId="2147469989"/>
            <ac:picMk id="10" creationId="{1428F3B0-B320-E7E1-A7ED-38741015113A}"/>
          </ac:picMkLst>
        </pc:picChg>
        <pc:picChg chg="mod">
          <ac:chgData name="Dave Ortinau" userId="5c93be840575ba6b" providerId="LiveId" clId="{037BFD70-4C47-614A-8148-F9EBA6A304A6}" dt="2022-08-08T23:51:57.572" v="84" actId="1076"/>
          <ac:picMkLst>
            <pc:docMk/>
            <pc:sldMk cId="49387663" sldId="2147469989"/>
            <ac:picMk id="19" creationId="{F31B5709-2D92-1BD4-8B19-87C084EF448F}"/>
          </ac:picMkLst>
        </pc:picChg>
        <pc:picChg chg="mod">
          <ac:chgData name="Dave Ortinau" userId="5c93be840575ba6b" providerId="LiveId" clId="{037BFD70-4C47-614A-8148-F9EBA6A304A6}" dt="2022-08-08T23:51:57.572" v="84" actId="1076"/>
          <ac:picMkLst>
            <pc:docMk/>
            <pc:sldMk cId="49387663" sldId="2147469989"/>
            <ac:picMk id="21" creationId="{FC862CA2-4943-DA51-6207-7292BA01C780}"/>
          </ac:picMkLst>
        </pc:picChg>
        <pc:picChg chg="mod">
          <ac:chgData name="Dave Ortinau" userId="5c93be840575ba6b" providerId="LiveId" clId="{037BFD70-4C47-614A-8148-F9EBA6A304A6}" dt="2022-08-08T23:51:52.606" v="83" actId="1076"/>
          <ac:picMkLst>
            <pc:docMk/>
            <pc:sldMk cId="49387663" sldId="2147469989"/>
            <ac:picMk id="23" creationId="{A7577FBE-E3F5-F5AE-3395-549E0B451B75}"/>
          </ac:picMkLst>
        </pc:picChg>
      </pc:sldChg>
    </pc:docChg>
  </pc:docChgLst>
  <pc:docChgLst>
    <pc:chgData name="Beth Massi" userId="478c1bcf29534cd8" providerId="LiveId" clId="{448944EB-107F-4678-8539-8426970EEC59}"/>
    <pc:docChg chg="addSld modSld">
      <pc:chgData name="Beth Massi" userId="478c1bcf29534cd8" providerId="LiveId" clId="{448944EB-107F-4678-8539-8426970EEC59}" dt="2021-07-29T18:47:35.597" v="15" actId="1076"/>
      <pc:docMkLst>
        <pc:docMk/>
      </pc:docMkLst>
      <pc:sldChg chg="modSp mod">
        <pc:chgData name="Beth Massi" userId="478c1bcf29534cd8" providerId="LiveId" clId="{448944EB-107F-4678-8539-8426970EEC59}" dt="2021-07-29T18:47:35.597" v="15" actId="1076"/>
        <pc:sldMkLst>
          <pc:docMk/>
          <pc:sldMk cId="3852120625" sldId="257"/>
        </pc:sldMkLst>
        <pc:picChg chg="mod">
          <ac:chgData name="Beth Massi" userId="478c1bcf29534cd8" providerId="LiveId" clId="{448944EB-107F-4678-8539-8426970EEC59}" dt="2021-07-29T18:47:35.597" v="15" actId="1076"/>
          <ac:picMkLst>
            <pc:docMk/>
            <pc:sldMk cId="3852120625" sldId="257"/>
            <ac:picMk id="6" creationId="{8D54C1A2-0159-4E8C-A476-8B66ED4D371E}"/>
          </ac:picMkLst>
        </pc:picChg>
      </pc:sldChg>
      <pc:sldChg chg="modSp new mod">
        <pc:chgData name="Beth Massi" userId="478c1bcf29534cd8" providerId="LiveId" clId="{448944EB-107F-4678-8539-8426970EEC59}" dt="2021-07-07T21:12:43.792" v="14" actId="20577"/>
        <pc:sldMkLst>
          <pc:docMk/>
          <pc:sldMk cId="3042733132" sldId="278"/>
        </pc:sldMkLst>
        <pc:spChg chg="mod">
          <ac:chgData name="Beth Massi" userId="478c1bcf29534cd8" providerId="LiveId" clId="{448944EB-107F-4678-8539-8426970EEC59}" dt="2021-07-07T21:12:43.792" v="14" actId="20577"/>
          <ac:spMkLst>
            <pc:docMk/>
            <pc:sldMk cId="3042733132" sldId="278"/>
            <ac:spMk id="2" creationId="{DD4030C5-4AD3-4496-96C7-0B8C4CD72A05}"/>
          </ac:spMkLst>
        </pc:spChg>
      </pc:sldChg>
    </pc:docChg>
  </pc:docChgLst>
  <pc:docChgLst>
    <pc:chgData name="Guest User" providerId="Windows Live" clId="Web-{D32E4CAB-5513-4A12-BA96-2981F536A80D}"/>
    <pc:docChg chg="addSld modSld">
      <pc:chgData name="Guest User" userId="" providerId="Windows Live" clId="Web-{D32E4CAB-5513-4A12-BA96-2981F536A80D}" dt="2022-08-02T17:37:24.568" v="115" actId="1076"/>
      <pc:docMkLst>
        <pc:docMk/>
      </pc:docMkLst>
      <pc:sldChg chg="modSp">
        <pc:chgData name="Guest User" userId="" providerId="Windows Live" clId="Web-{D32E4CAB-5513-4A12-BA96-2981F536A80D}" dt="2022-08-02T17:32:58.159" v="88" actId="20577"/>
        <pc:sldMkLst>
          <pc:docMk/>
          <pc:sldMk cId="1138217056" sldId="263"/>
        </pc:sldMkLst>
        <pc:spChg chg="mod">
          <ac:chgData name="Guest User" userId="" providerId="Windows Live" clId="Web-{D32E4CAB-5513-4A12-BA96-2981F536A80D}" dt="2022-08-02T17:32:58.159" v="88" actId="20577"/>
          <ac:spMkLst>
            <pc:docMk/>
            <pc:sldMk cId="1138217056" sldId="263"/>
            <ac:spMk id="3" creationId="{163FC28D-518A-BF48-8B64-C8BF638EE003}"/>
          </ac:spMkLst>
        </pc:spChg>
      </pc:sldChg>
      <pc:sldChg chg="addSp delSp modSp mod modClrScheme chgLayout">
        <pc:chgData name="Guest User" userId="" providerId="Windows Live" clId="Web-{D32E4CAB-5513-4A12-BA96-2981F536A80D}" dt="2022-08-02T17:37:24.568" v="115" actId="1076"/>
        <pc:sldMkLst>
          <pc:docMk/>
          <pc:sldMk cId="1095685459" sldId="2147469966"/>
        </pc:sldMkLst>
        <pc:spChg chg="mod ord">
          <ac:chgData name="Guest User" userId="" providerId="Windows Live" clId="Web-{D32E4CAB-5513-4A12-BA96-2981F536A80D}" dt="2022-08-02T17:31:42.080" v="27"/>
          <ac:spMkLst>
            <pc:docMk/>
            <pc:sldMk cId="1095685459" sldId="2147469966"/>
            <ac:spMk id="2" creationId="{4115B4AD-6FFB-253B-5759-D35A97C0E28C}"/>
          </ac:spMkLst>
        </pc:spChg>
        <pc:spChg chg="mod ord">
          <ac:chgData name="Guest User" userId="" providerId="Windows Live" clId="Web-{D32E4CAB-5513-4A12-BA96-2981F536A80D}" dt="2022-08-02T17:37:19.647" v="113" actId="20577"/>
          <ac:spMkLst>
            <pc:docMk/>
            <pc:sldMk cId="1095685459" sldId="2147469966"/>
            <ac:spMk id="4" creationId="{6EB3CFDB-CCE0-CEE8-6E14-88C33187A2DE}"/>
          </ac:spMkLst>
        </pc:spChg>
        <pc:spChg chg="add mod ord">
          <ac:chgData name="Guest User" userId="" providerId="Windows Live" clId="Web-{D32E4CAB-5513-4A12-BA96-2981F536A80D}" dt="2022-08-02T17:37:09.662" v="102" actId="20577"/>
          <ac:spMkLst>
            <pc:docMk/>
            <pc:sldMk cId="1095685459" sldId="2147469966"/>
            <ac:spMk id="5" creationId="{BE30F6D0-2504-72AF-0967-BA6DE417B86F}"/>
          </ac:spMkLst>
        </pc:spChg>
        <pc:picChg chg="add del mod">
          <ac:chgData name="Guest User" userId="" providerId="Windows Live" clId="Web-{D32E4CAB-5513-4A12-BA96-2981F536A80D}" dt="2022-08-02T17:33:09.143" v="91"/>
          <ac:picMkLst>
            <pc:docMk/>
            <pc:sldMk cId="1095685459" sldId="2147469966"/>
            <ac:picMk id="3" creationId="{DB133959-7A3D-8EA7-53E5-49ACFC5E5B45}"/>
          </ac:picMkLst>
        </pc:picChg>
        <pc:picChg chg="add mod">
          <ac:chgData name="Guest User" userId="" providerId="Windows Live" clId="Web-{D32E4CAB-5513-4A12-BA96-2981F536A80D}" dt="2022-08-02T17:37:24.568" v="115" actId="1076"/>
          <ac:picMkLst>
            <pc:docMk/>
            <pc:sldMk cId="1095685459" sldId="2147469966"/>
            <ac:picMk id="6" creationId="{C9F795AD-57EC-CEAC-9075-32600DE7E18E}"/>
          </ac:picMkLst>
        </pc:picChg>
        <pc:picChg chg="add mod">
          <ac:chgData name="Guest User" userId="" providerId="Windows Live" clId="Web-{D32E4CAB-5513-4A12-BA96-2981F536A80D}" dt="2022-08-02T17:37:20.990" v="114" actId="1076"/>
          <ac:picMkLst>
            <pc:docMk/>
            <pc:sldMk cId="1095685459" sldId="2147469966"/>
            <ac:picMk id="7" creationId="{E7950EFC-B93C-FE66-5CC4-658B7BE9D419}"/>
          </ac:picMkLst>
        </pc:picChg>
      </pc:sldChg>
      <pc:sldChg chg="delSp modSp new mod modClrScheme chgLayout">
        <pc:chgData name="Guest User" userId="" providerId="Windows Live" clId="Web-{D32E4CAB-5513-4A12-BA96-2981F536A80D}" dt="2022-08-02T17:32:50.315" v="86" actId="20577"/>
        <pc:sldMkLst>
          <pc:docMk/>
          <pc:sldMk cId="1899846042" sldId="2147469981"/>
        </pc:sldMkLst>
        <pc:spChg chg="mod ord">
          <ac:chgData name="Guest User" userId="" providerId="Windows Live" clId="Web-{D32E4CAB-5513-4A12-BA96-2981F536A80D}" dt="2022-08-02T17:32:46.815" v="84" actId="20577"/>
          <ac:spMkLst>
            <pc:docMk/>
            <pc:sldMk cId="1899846042" sldId="2147469981"/>
            <ac:spMk id="2" creationId="{7E6AA802-CFC4-7FCF-C88F-B562FB0EEE8D}"/>
          </ac:spMkLst>
        </pc:spChg>
        <pc:spChg chg="mod ord">
          <ac:chgData name="Guest User" userId="" providerId="Windows Live" clId="Web-{D32E4CAB-5513-4A12-BA96-2981F536A80D}" dt="2022-08-02T17:32:50.315" v="86" actId="20577"/>
          <ac:spMkLst>
            <pc:docMk/>
            <pc:sldMk cId="1899846042" sldId="2147469981"/>
            <ac:spMk id="3" creationId="{44C6123C-D81D-7AB3-242C-EB4B492AE5D8}"/>
          </ac:spMkLst>
        </pc:spChg>
        <pc:spChg chg="del">
          <ac:chgData name="Guest User" userId="" providerId="Windows Live" clId="Web-{D32E4CAB-5513-4A12-BA96-2981F536A80D}" dt="2022-08-02T17:32:26.268" v="63"/>
          <ac:spMkLst>
            <pc:docMk/>
            <pc:sldMk cId="1899846042" sldId="2147469981"/>
            <ac:spMk id="4" creationId="{642EB93F-8C4D-023E-9BEC-C924984DEFF6}"/>
          </ac:spMkLst>
        </pc:spChg>
      </pc:sldChg>
    </pc:docChg>
  </pc:docChgLst>
  <pc:docChgLst>
    <pc:chgData name="Guest User" providerId="Windows Live" clId="Web-{AF4F5EBA-D87B-4354-97A9-B99790FE97FD}"/>
    <pc:docChg chg="modSld">
      <pc:chgData name="Guest User" userId="" providerId="Windows Live" clId="Web-{AF4F5EBA-D87B-4354-97A9-B99790FE97FD}" dt="2022-08-01T20:24:47.920" v="630"/>
      <pc:docMkLst>
        <pc:docMk/>
      </pc:docMkLst>
      <pc:sldChg chg="modSp">
        <pc:chgData name="Guest User" userId="" providerId="Windows Live" clId="Web-{AF4F5EBA-D87B-4354-97A9-B99790FE97FD}" dt="2022-08-01T20:15:58.433" v="562" actId="20577"/>
        <pc:sldMkLst>
          <pc:docMk/>
          <pc:sldMk cId="1618975069" sldId="2147469969"/>
        </pc:sldMkLst>
        <pc:spChg chg="mod">
          <ac:chgData name="Guest User" userId="" providerId="Windows Live" clId="Web-{AF4F5EBA-D87B-4354-97A9-B99790FE97FD}" dt="2022-08-01T19:31:32.051" v="548" actId="20577"/>
          <ac:spMkLst>
            <pc:docMk/>
            <pc:sldMk cId="1618975069" sldId="2147469969"/>
            <ac:spMk id="2" creationId="{543C10F5-69EB-F4C6-D21F-0B379D5C3E3F}"/>
          </ac:spMkLst>
        </pc:spChg>
        <pc:spChg chg="mod">
          <ac:chgData name="Guest User" userId="" providerId="Windows Live" clId="Web-{AF4F5EBA-D87B-4354-97A9-B99790FE97FD}" dt="2022-08-01T20:15:58.433" v="562" actId="20577"/>
          <ac:spMkLst>
            <pc:docMk/>
            <pc:sldMk cId="1618975069" sldId="2147469969"/>
            <ac:spMk id="3" creationId="{D35936BE-3B2E-BDEE-61EC-3FFC44F9E61D}"/>
          </ac:spMkLst>
        </pc:spChg>
      </pc:sldChg>
      <pc:sldChg chg="modSp modNotes">
        <pc:chgData name="Guest User" userId="" providerId="Windows Live" clId="Web-{AF4F5EBA-D87B-4354-97A9-B99790FE97FD}" dt="2022-08-01T20:24:47.920" v="630"/>
        <pc:sldMkLst>
          <pc:docMk/>
          <pc:sldMk cId="591602385" sldId="2147469976"/>
        </pc:sldMkLst>
        <pc:spChg chg="mod">
          <ac:chgData name="Guest User" userId="" providerId="Windows Live" clId="Web-{AF4F5EBA-D87B-4354-97A9-B99790FE97FD}" dt="2022-08-01T18:48:27.932" v="336" actId="20577"/>
          <ac:spMkLst>
            <pc:docMk/>
            <pc:sldMk cId="591602385" sldId="2147469976"/>
            <ac:spMk id="3" creationId="{7AED2DDA-1ED1-E930-C68D-2054D79F7CA9}"/>
          </ac:spMkLst>
        </pc:spChg>
      </pc:sldChg>
    </pc:docChg>
  </pc:docChgLst>
  <pc:docChgLst>
    <pc:chgData name="Guest User" providerId="Windows Live" clId="Web-{E0F3B8DB-EA15-441B-BA66-C4E4E177C636}"/>
    <pc:docChg chg="addSld">
      <pc:chgData name="Guest User" userId="" providerId="Windows Live" clId="Web-{E0F3B8DB-EA15-441B-BA66-C4E4E177C636}" dt="2022-07-27T20:24:04.387" v="0"/>
      <pc:docMkLst>
        <pc:docMk/>
      </pc:docMkLst>
      <pc:sldChg chg="new">
        <pc:chgData name="Guest User" userId="" providerId="Windows Live" clId="Web-{E0F3B8DB-EA15-441B-BA66-C4E4E177C636}" dt="2022-07-27T20:24:04.387" v="0"/>
        <pc:sldMkLst>
          <pc:docMk/>
          <pc:sldMk cId="99684117" sldId="2147469977"/>
        </pc:sldMkLst>
      </pc:sldChg>
    </pc:docChg>
  </pc:docChgLst>
  <pc:docChgLst>
    <pc:chgData name="Beth Massi" userId="478c1bcf29534cd8" providerId="LiveId" clId="{7EA7E018-B44B-41AE-B5D7-E25FCF0A8DAD}"/>
    <pc:docChg chg="custSel addSld modSld">
      <pc:chgData name="Beth Massi" userId="478c1bcf29534cd8" providerId="LiveId" clId="{7EA7E018-B44B-41AE-B5D7-E25FCF0A8DAD}" dt="2021-02-08T17:39:20.590" v="58" actId="20577"/>
      <pc:docMkLst>
        <pc:docMk/>
      </pc:docMkLst>
      <pc:sldChg chg="addSp delSp modSp mod">
        <pc:chgData name="Beth Massi" userId="478c1bcf29534cd8" providerId="LiveId" clId="{7EA7E018-B44B-41AE-B5D7-E25FCF0A8DAD}" dt="2021-02-08T17:38:32.634" v="9" actId="1076"/>
        <pc:sldMkLst>
          <pc:docMk/>
          <pc:sldMk cId="3852120625" sldId="257"/>
        </pc:sldMkLst>
        <pc:picChg chg="add mod">
          <ac:chgData name="Beth Massi" userId="478c1bcf29534cd8" providerId="LiveId" clId="{7EA7E018-B44B-41AE-B5D7-E25FCF0A8DAD}" dt="2021-02-08T17:38:32.634" v="9" actId="1076"/>
          <ac:picMkLst>
            <pc:docMk/>
            <pc:sldMk cId="3852120625" sldId="257"/>
            <ac:picMk id="5" creationId="{F9050E2C-8D9A-46E0-B82B-2D10D22AB7B3}"/>
          </ac:picMkLst>
        </pc:picChg>
        <pc:picChg chg="del">
          <ac:chgData name="Beth Massi" userId="478c1bcf29534cd8" providerId="LiveId" clId="{7EA7E018-B44B-41AE-B5D7-E25FCF0A8DAD}" dt="2021-02-08T17:37:27.667" v="1" actId="478"/>
          <ac:picMkLst>
            <pc:docMk/>
            <pc:sldMk cId="3852120625" sldId="257"/>
            <ac:picMk id="8" creationId="{1EB15B65-641B-B747-9ED0-F09D51A384B2}"/>
          </ac:picMkLst>
        </pc:picChg>
      </pc:sldChg>
      <pc:sldChg chg="modSp mod">
        <pc:chgData name="Beth Massi" userId="478c1bcf29534cd8" providerId="LiveId" clId="{7EA7E018-B44B-41AE-B5D7-E25FCF0A8DAD}" dt="2021-02-08T17:38:52.124" v="11" actId="20577"/>
        <pc:sldMkLst>
          <pc:docMk/>
          <pc:sldMk cId="4113657981" sldId="262"/>
        </pc:sldMkLst>
        <pc:spChg chg="mod">
          <ac:chgData name="Beth Massi" userId="478c1bcf29534cd8" providerId="LiveId" clId="{7EA7E018-B44B-41AE-B5D7-E25FCF0A8DAD}" dt="2021-02-08T17:38:52.124" v="11" actId="20577"/>
          <ac:spMkLst>
            <pc:docMk/>
            <pc:sldMk cId="4113657981" sldId="262"/>
            <ac:spMk id="2" creationId="{E150C0B0-ED21-4048-B32A-4023722F3F50}"/>
          </ac:spMkLst>
        </pc:spChg>
      </pc:sldChg>
      <pc:sldChg chg="modSp mod">
        <pc:chgData name="Beth Massi" userId="478c1bcf29534cd8" providerId="LiveId" clId="{7EA7E018-B44B-41AE-B5D7-E25FCF0A8DAD}" dt="2021-02-08T17:39:20.590" v="58" actId="20577"/>
        <pc:sldMkLst>
          <pc:docMk/>
          <pc:sldMk cId="1138217056" sldId="263"/>
        </pc:sldMkLst>
        <pc:spChg chg="mod">
          <ac:chgData name="Beth Massi" userId="478c1bcf29534cd8" providerId="LiveId" clId="{7EA7E018-B44B-41AE-B5D7-E25FCF0A8DAD}" dt="2021-02-08T17:39:20.590" v="58" actId="20577"/>
          <ac:spMkLst>
            <pc:docMk/>
            <pc:sldMk cId="1138217056" sldId="263"/>
            <ac:spMk id="3" creationId="{163FC28D-518A-BF48-8B64-C8BF638EE003}"/>
          </ac:spMkLst>
        </pc:spChg>
      </pc:sldChg>
      <pc:sldChg chg="addSp delSp modSp new mod">
        <pc:chgData name="Beth Massi" userId="478c1bcf29534cd8" providerId="LiveId" clId="{7EA7E018-B44B-41AE-B5D7-E25FCF0A8DAD}" dt="2021-02-08T17:38:04.722" v="8" actId="931"/>
        <pc:sldMkLst>
          <pc:docMk/>
          <pc:sldMk cId="1495595829" sldId="277"/>
        </pc:sldMkLst>
        <pc:spChg chg="del">
          <ac:chgData name="Beth Massi" userId="478c1bcf29534cd8" providerId="LiveId" clId="{7EA7E018-B44B-41AE-B5D7-E25FCF0A8DAD}" dt="2021-02-08T17:37:50.273" v="6" actId="478"/>
          <ac:spMkLst>
            <pc:docMk/>
            <pc:sldMk cId="1495595829" sldId="277"/>
            <ac:spMk id="2" creationId="{38B0DF58-846E-4BBE-804A-C198C66D2F74}"/>
          </ac:spMkLst>
        </pc:spChg>
        <pc:spChg chg="del">
          <ac:chgData name="Beth Massi" userId="478c1bcf29534cd8" providerId="LiveId" clId="{7EA7E018-B44B-41AE-B5D7-E25FCF0A8DAD}" dt="2021-02-08T17:37:51.940" v="7" actId="478"/>
          <ac:spMkLst>
            <pc:docMk/>
            <pc:sldMk cId="1495595829" sldId="277"/>
            <ac:spMk id="3" creationId="{4DD7BDAF-DA44-431E-8DA3-E9634E0460C1}"/>
          </ac:spMkLst>
        </pc:spChg>
        <pc:picChg chg="add mod">
          <ac:chgData name="Beth Massi" userId="478c1bcf29534cd8" providerId="LiveId" clId="{7EA7E018-B44B-41AE-B5D7-E25FCF0A8DAD}" dt="2021-02-08T17:38:04.722" v="8" actId="931"/>
          <ac:picMkLst>
            <pc:docMk/>
            <pc:sldMk cId="1495595829" sldId="277"/>
            <ac:picMk id="5" creationId="{871CACF1-89F6-47DB-A5DE-7D870987909E}"/>
          </ac:picMkLst>
        </pc:picChg>
      </pc:sldChg>
    </pc:docChg>
  </pc:docChgLst>
  <pc:docChgLst>
    <pc:chgData name="Beth Massi" userId="478c1bcf29534cd8" providerId="LiveId" clId="{FA6D30C9-2BBA-41ED-89E9-EB6143497199}"/>
    <pc:docChg chg="custSel modSld">
      <pc:chgData name="Beth Massi" userId="478c1bcf29534cd8" providerId="LiveId" clId="{FA6D30C9-2BBA-41ED-89E9-EB6143497199}" dt="2022-07-13T22:17:01.811" v="7" actId="1076"/>
      <pc:docMkLst>
        <pc:docMk/>
      </pc:docMkLst>
      <pc:sldChg chg="addSp delSp modSp mod">
        <pc:chgData name="Beth Massi" userId="478c1bcf29534cd8" providerId="LiveId" clId="{FA6D30C9-2BBA-41ED-89E9-EB6143497199}" dt="2022-07-13T22:17:01.811" v="7" actId="1076"/>
        <pc:sldMkLst>
          <pc:docMk/>
          <pc:sldMk cId="3852120625" sldId="257"/>
        </pc:sldMkLst>
        <pc:picChg chg="add mod">
          <ac:chgData name="Beth Massi" userId="478c1bcf29534cd8" providerId="LiveId" clId="{FA6D30C9-2BBA-41ED-89E9-EB6143497199}" dt="2022-07-13T22:17:01.811" v="7" actId="1076"/>
          <ac:picMkLst>
            <pc:docMk/>
            <pc:sldMk cId="3852120625" sldId="257"/>
            <ac:picMk id="5" creationId="{89129657-C0FE-8C98-9EAC-350513661AAE}"/>
          </ac:picMkLst>
        </pc:picChg>
        <pc:picChg chg="del mod">
          <ac:chgData name="Beth Massi" userId="478c1bcf29534cd8" providerId="LiveId" clId="{FA6D30C9-2BBA-41ED-89E9-EB6143497199}" dt="2022-07-13T22:16:44.281" v="4" actId="478"/>
          <ac:picMkLst>
            <pc:docMk/>
            <pc:sldMk cId="3852120625" sldId="257"/>
            <ac:picMk id="6" creationId="{8D54C1A2-0159-4E8C-A476-8B66ED4D371E}"/>
          </ac:picMkLst>
        </pc:picChg>
      </pc:sldChg>
      <pc:sldChg chg="addSp delSp modSp mod">
        <pc:chgData name="Beth Massi" userId="478c1bcf29534cd8" providerId="LiveId" clId="{FA6D30C9-2BBA-41ED-89E9-EB6143497199}" dt="2022-07-13T22:10:18.753" v="1"/>
        <pc:sldMkLst>
          <pc:docMk/>
          <pc:sldMk cId="1495595829" sldId="277"/>
        </pc:sldMkLst>
        <pc:picChg chg="add mod">
          <ac:chgData name="Beth Massi" userId="478c1bcf29534cd8" providerId="LiveId" clId="{FA6D30C9-2BBA-41ED-89E9-EB6143497199}" dt="2022-07-13T22:10:18.753" v="1"/>
          <ac:picMkLst>
            <pc:docMk/>
            <pc:sldMk cId="1495595829" sldId="277"/>
            <ac:picMk id="3" creationId="{03CACD54-31D3-E752-ED53-C9DB9E3A8A77}"/>
          </ac:picMkLst>
        </pc:picChg>
        <pc:picChg chg="del">
          <ac:chgData name="Beth Massi" userId="478c1bcf29534cd8" providerId="LiveId" clId="{FA6D30C9-2BBA-41ED-89E9-EB6143497199}" dt="2022-07-13T22:09:57.714" v="0" actId="478"/>
          <ac:picMkLst>
            <pc:docMk/>
            <pc:sldMk cId="1495595829" sldId="277"/>
            <ac:picMk id="4" creationId="{67F3FC2C-9192-41E1-B956-E5D103F1D319}"/>
          </ac:picMkLst>
        </pc:picChg>
      </pc:sldChg>
    </pc:docChg>
  </pc:docChgLst>
  <pc:docChgLst>
    <pc:chgData name="Jeffrey T. Fritz" userId="8928e2f96ed79d89" providerId="Windows Live" clId="Web-{B6F399F0-F411-4663-9C4E-297AFE27DF32}"/>
    <pc:docChg chg="modSld">
      <pc:chgData name="Jeffrey T. Fritz" userId="8928e2f96ed79d89" providerId="Windows Live" clId="Web-{B6F399F0-F411-4663-9C4E-297AFE27DF32}" dt="2021-07-20T16:19:29.899" v="1" actId="1076"/>
      <pc:docMkLst>
        <pc:docMk/>
      </pc:docMkLst>
      <pc:sldChg chg="modSp">
        <pc:chgData name="Jeffrey T. Fritz" userId="8928e2f96ed79d89" providerId="Windows Live" clId="Web-{B6F399F0-F411-4663-9C4E-297AFE27DF32}" dt="2021-07-20T16:19:29.899" v="1" actId="1076"/>
        <pc:sldMkLst>
          <pc:docMk/>
          <pc:sldMk cId="1495595829" sldId="277"/>
        </pc:sldMkLst>
        <pc:picChg chg="mod">
          <ac:chgData name="Jeffrey T. Fritz" userId="8928e2f96ed79d89" providerId="Windows Live" clId="Web-{B6F399F0-F411-4663-9C4E-297AFE27DF32}" dt="2021-07-20T16:19:29.899" v="1" actId="1076"/>
          <ac:picMkLst>
            <pc:docMk/>
            <pc:sldMk cId="1495595829" sldId="277"/>
            <ac:picMk id="4" creationId="{67F3FC2C-9192-41E1-B956-E5D103F1D319}"/>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https://microsoft-my.sharepoint.com/personal/bethma_microsoft_com/Documents/Work/BUILD/2022/net6-usage.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https://microsoft-my.sharepoint.com/personal/bethma_microsoft_com/Documents/Work/BUILD/2022/net6-usage.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dk1">
                <a:tint val="885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97B-8F44-89CF-7542D6E6FD40}"/>
            </c:ext>
          </c:extLst>
        </c:ser>
        <c:ser>
          <c:idx val="1"/>
          <c:order val="1"/>
          <c:tx>
            <c:strRef>
              <c:f>Sheet1!$C$1</c:f>
              <c:strCache>
                <c:ptCount val="1"/>
                <c:pt idx="0">
                  <c:v>Series 2</c:v>
                </c:pt>
              </c:strCache>
            </c:strRef>
          </c:tx>
          <c:spPr>
            <a:solidFill>
              <a:schemeClr val="dk1">
                <a:tint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97B-8F44-89CF-7542D6E6FD40}"/>
            </c:ext>
          </c:extLst>
        </c:ser>
        <c:ser>
          <c:idx val="2"/>
          <c:order val="2"/>
          <c:tx>
            <c:strRef>
              <c:f>Sheet1!$D$1</c:f>
              <c:strCache>
                <c:ptCount val="1"/>
                <c:pt idx="0">
                  <c:v>Series 3</c:v>
                </c:pt>
              </c:strCache>
            </c:strRef>
          </c:tx>
          <c:spPr>
            <a:solidFill>
              <a:schemeClr val="dk1">
                <a:tint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97B-8F44-89CF-7542D6E6FD40}"/>
            </c:ext>
          </c:extLst>
        </c:ser>
        <c:dLbls>
          <c:showLegendKey val="0"/>
          <c:showVal val="0"/>
          <c:showCatName val="0"/>
          <c:showSerName val="0"/>
          <c:showPercent val="0"/>
          <c:showBubbleSize val="0"/>
        </c:dLbls>
        <c:gapWidth val="219"/>
        <c:overlap val="-27"/>
        <c:axId val="1711123119"/>
        <c:axId val="1674100047"/>
      </c:barChart>
      <c:catAx>
        <c:axId val="171112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674100047"/>
        <c:crosses val="autoZero"/>
        <c:auto val="1"/>
        <c:lblAlgn val="ctr"/>
        <c:lblOffset val="100"/>
        <c:noMultiLvlLbl val="0"/>
      </c:catAx>
      <c:valAx>
        <c:axId val="16741000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711123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Open Sans" panose="020B0606030504020204"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dk1">
                <a:tint val="885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97B-8F44-89CF-7542D6E6FD40}"/>
            </c:ext>
          </c:extLst>
        </c:ser>
        <c:ser>
          <c:idx val="1"/>
          <c:order val="1"/>
          <c:tx>
            <c:strRef>
              <c:f>Sheet1!$C$1</c:f>
              <c:strCache>
                <c:ptCount val="1"/>
                <c:pt idx="0">
                  <c:v>Series 2</c:v>
                </c:pt>
              </c:strCache>
            </c:strRef>
          </c:tx>
          <c:spPr>
            <a:solidFill>
              <a:schemeClr val="dk1">
                <a:tint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97B-8F44-89CF-7542D6E6FD40}"/>
            </c:ext>
          </c:extLst>
        </c:ser>
        <c:ser>
          <c:idx val="2"/>
          <c:order val="2"/>
          <c:tx>
            <c:strRef>
              <c:f>Sheet1!$D$1</c:f>
              <c:strCache>
                <c:ptCount val="1"/>
                <c:pt idx="0">
                  <c:v>Series 3</c:v>
                </c:pt>
              </c:strCache>
            </c:strRef>
          </c:tx>
          <c:spPr>
            <a:solidFill>
              <a:schemeClr val="dk1">
                <a:tint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97B-8F44-89CF-7542D6E6FD40}"/>
            </c:ext>
          </c:extLst>
        </c:ser>
        <c:dLbls>
          <c:showLegendKey val="0"/>
          <c:showVal val="0"/>
          <c:showCatName val="0"/>
          <c:showSerName val="0"/>
          <c:showPercent val="0"/>
          <c:showBubbleSize val="0"/>
        </c:dLbls>
        <c:gapWidth val="219"/>
        <c:overlap val="-27"/>
        <c:axId val="1711123119"/>
        <c:axId val="1674100047"/>
      </c:barChart>
      <c:catAx>
        <c:axId val="171112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674100047"/>
        <c:crosses val="autoZero"/>
        <c:auto val="1"/>
        <c:lblAlgn val="ctr"/>
        <c:lblOffset val="100"/>
        <c:noMultiLvlLbl val="0"/>
      </c:catAx>
      <c:valAx>
        <c:axId val="16741000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711123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Open Sans" panose="020B0606030504020204"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dk1">
                <a:tint val="885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97B-8F44-89CF-7542D6E6FD40}"/>
            </c:ext>
          </c:extLst>
        </c:ser>
        <c:ser>
          <c:idx val="1"/>
          <c:order val="1"/>
          <c:tx>
            <c:strRef>
              <c:f>Sheet1!$C$1</c:f>
              <c:strCache>
                <c:ptCount val="1"/>
                <c:pt idx="0">
                  <c:v>Series 2</c:v>
                </c:pt>
              </c:strCache>
            </c:strRef>
          </c:tx>
          <c:spPr>
            <a:solidFill>
              <a:schemeClr val="dk1">
                <a:tint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97B-8F44-89CF-7542D6E6FD40}"/>
            </c:ext>
          </c:extLst>
        </c:ser>
        <c:ser>
          <c:idx val="2"/>
          <c:order val="2"/>
          <c:tx>
            <c:strRef>
              <c:f>Sheet1!$D$1</c:f>
              <c:strCache>
                <c:ptCount val="1"/>
                <c:pt idx="0">
                  <c:v>Series 3</c:v>
                </c:pt>
              </c:strCache>
            </c:strRef>
          </c:tx>
          <c:spPr>
            <a:solidFill>
              <a:schemeClr val="dk1">
                <a:tint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97B-8F44-89CF-7542D6E6FD40}"/>
            </c:ext>
          </c:extLst>
        </c:ser>
        <c:dLbls>
          <c:showLegendKey val="0"/>
          <c:showVal val="0"/>
          <c:showCatName val="0"/>
          <c:showSerName val="0"/>
          <c:showPercent val="0"/>
          <c:showBubbleSize val="0"/>
        </c:dLbls>
        <c:gapWidth val="219"/>
        <c:overlap val="-27"/>
        <c:axId val="1711123119"/>
        <c:axId val="1674100047"/>
      </c:barChart>
      <c:catAx>
        <c:axId val="171112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674100047"/>
        <c:crosses val="autoZero"/>
        <c:auto val="1"/>
        <c:lblAlgn val="ctr"/>
        <c:lblOffset val="100"/>
        <c:noMultiLvlLbl val="0"/>
      </c:catAx>
      <c:valAx>
        <c:axId val="16741000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711123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Open Sans" panose="020B0606030504020204"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dk1">
                <a:tint val="885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97B-8F44-89CF-7542D6E6FD40}"/>
            </c:ext>
          </c:extLst>
        </c:ser>
        <c:ser>
          <c:idx val="1"/>
          <c:order val="1"/>
          <c:tx>
            <c:strRef>
              <c:f>Sheet1!$C$1</c:f>
              <c:strCache>
                <c:ptCount val="1"/>
                <c:pt idx="0">
                  <c:v>Series 2</c:v>
                </c:pt>
              </c:strCache>
            </c:strRef>
          </c:tx>
          <c:spPr>
            <a:solidFill>
              <a:schemeClr val="dk1">
                <a:tint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97B-8F44-89CF-7542D6E6FD40}"/>
            </c:ext>
          </c:extLst>
        </c:ser>
        <c:ser>
          <c:idx val="2"/>
          <c:order val="2"/>
          <c:tx>
            <c:strRef>
              <c:f>Sheet1!$D$1</c:f>
              <c:strCache>
                <c:ptCount val="1"/>
                <c:pt idx="0">
                  <c:v>Series 3</c:v>
                </c:pt>
              </c:strCache>
            </c:strRef>
          </c:tx>
          <c:spPr>
            <a:solidFill>
              <a:schemeClr val="dk1">
                <a:tint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97B-8F44-89CF-7542D6E6FD40}"/>
            </c:ext>
          </c:extLst>
        </c:ser>
        <c:dLbls>
          <c:showLegendKey val="0"/>
          <c:showVal val="0"/>
          <c:showCatName val="0"/>
          <c:showSerName val="0"/>
          <c:showPercent val="0"/>
          <c:showBubbleSize val="0"/>
        </c:dLbls>
        <c:gapWidth val="219"/>
        <c:overlap val="-27"/>
        <c:axId val="1711123119"/>
        <c:axId val="1674100047"/>
      </c:barChart>
      <c:catAx>
        <c:axId val="171112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674100047"/>
        <c:crosses val="autoZero"/>
        <c:auto val="1"/>
        <c:lblAlgn val="ctr"/>
        <c:lblOffset val="100"/>
        <c:noMultiLvlLbl val="0"/>
      </c:catAx>
      <c:valAx>
        <c:axId val="16741000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711123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Open Sans" panose="020B0606030504020204"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l">
              <a:defRPr sz="1400"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r>
              <a:rPr lang="en-US">
                <a:latin typeface="Open Sans" panose="020B0606030504020204" pitchFamily="34" charset="0"/>
                <a:ea typeface="Open Sans" panose="020B0606030504020204" pitchFamily="34" charset="0"/>
                <a:cs typeface="Open Sans" panose="020B0606030504020204" pitchFamily="34" charset="0"/>
              </a:rPr>
              <a:t>Active users by version</a:t>
            </a:r>
          </a:p>
          <a:p>
            <a:pPr algn="l">
              <a:defRPr>
                <a:latin typeface="Open Sans" panose="020B0606030504020204" pitchFamily="34" charset="0"/>
                <a:ea typeface="Open Sans" panose="020B0606030504020204" pitchFamily="34" charset="0"/>
                <a:cs typeface="Open Sans" panose="020B0606030504020204" pitchFamily="34" charset="0"/>
              </a:defRPr>
            </a:pPr>
            <a:r>
              <a:rPr lang="en-US" sz="1050">
                <a:latin typeface="Open Sans" panose="020B0606030504020204" pitchFamily="34" charset="0"/>
                <a:ea typeface="Open Sans" panose="020B0606030504020204" pitchFamily="34" charset="0"/>
                <a:cs typeface="Open Sans" panose="020B0606030504020204" pitchFamily="34" charset="0"/>
              </a:rPr>
              <a:t>(month</a:t>
            </a:r>
            <a:r>
              <a:rPr lang="en-US" sz="1050" baseline="0">
                <a:latin typeface="Open Sans" panose="020B0606030504020204" pitchFamily="34" charset="0"/>
                <a:ea typeface="Open Sans" panose="020B0606030504020204" pitchFamily="34" charset="0"/>
                <a:cs typeface="Open Sans" panose="020B0606030504020204" pitchFamily="34" charset="0"/>
              </a:rPr>
              <a:t> since release</a:t>
            </a:r>
            <a:r>
              <a:rPr lang="en-US" sz="1400" baseline="0">
                <a:latin typeface="Open Sans" panose="020B0606030504020204" pitchFamily="34" charset="0"/>
                <a:ea typeface="Open Sans" panose="020B0606030504020204" pitchFamily="34" charset="0"/>
                <a:cs typeface="Open Sans" panose="020B0606030504020204" pitchFamily="34" charset="0"/>
              </a:rPr>
              <a:t>)</a:t>
            </a:r>
            <a:endParaRPr lang="en-US">
              <a:latin typeface="Open Sans" panose="020B0606030504020204" pitchFamily="34" charset="0"/>
              <a:ea typeface="Open Sans" panose="020B0606030504020204" pitchFamily="34" charset="0"/>
              <a:cs typeface="Open Sans" panose="020B0606030504020204" pitchFamily="34" charset="0"/>
            </a:endParaRPr>
          </a:p>
        </c:rich>
      </c:tx>
      <c:layout>
        <c:manualLayout>
          <c:xMode val="edge"/>
          <c:yMode val="edge"/>
          <c:x val="8.5171960627016124E-2"/>
          <c:y val="2.5185457678763453E-2"/>
        </c:manualLayout>
      </c:layout>
      <c:overlay val="0"/>
      <c:spPr>
        <a:noFill/>
        <a:ln>
          <a:noFill/>
        </a:ln>
        <a:effectLst/>
      </c:spPr>
      <c:txPr>
        <a:bodyPr rot="0" spcFirstLastPara="1" vertOverflow="ellipsis" vert="horz" wrap="square" anchor="ctr" anchorCtr="1"/>
        <a:lstStyle/>
        <a:p>
          <a:pPr algn="l">
            <a:defRPr sz="1400"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lineChart>
        <c:grouping val="standard"/>
        <c:varyColors val="0"/>
        <c:ser>
          <c:idx val="0"/>
          <c:order val="0"/>
          <c:tx>
            <c:strRef>
              <c:f>Sheet3!$A$14</c:f>
              <c:strCache>
                <c:ptCount val="1"/>
                <c:pt idx="0">
                  <c:v>.NET 5</c:v>
                </c:pt>
              </c:strCache>
            </c:strRef>
          </c:tx>
          <c:spPr>
            <a:ln w="28575" cap="rnd">
              <a:solidFill>
                <a:schemeClr val="accent1"/>
              </a:solidFill>
              <a:round/>
            </a:ln>
            <a:effectLst/>
          </c:spPr>
          <c:marker>
            <c:symbol val="none"/>
          </c:marker>
          <c:cat>
            <c:strRef>
              <c:f>Sheet3!$B$13:$I$13</c:f>
              <c:strCache>
                <c:ptCount val="8"/>
                <c:pt idx="0">
                  <c:v>Nov</c:v>
                </c:pt>
                <c:pt idx="1">
                  <c:v>Dec</c:v>
                </c:pt>
                <c:pt idx="2">
                  <c:v>Jan</c:v>
                </c:pt>
                <c:pt idx="3">
                  <c:v>Feb</c:v>
                </c:pt>
                <c:pt idx="4">
                  <c:v>Mar</c:v>
                </c:pt>
                <c:pt idx="5">
                  <c:v>April</c:v>
                </c:pt>
                <c:pt idx="6">
                  <c:v>May</c:v>
                </c:pt>
                <c:pt idx="7">
                  <c:v>June</c:v>
                </c:pt>
              </c:strCache>
            </c:strRef>
          </c:cat>
          <c:val>
            <c:numRef>
              <c:f>Sheet3!$B$14:$I$14</c:f>
              <c:numCache>
                <c:formatCode>#,##0</c:formatCode>
                <c:ptCount val="8"/>
                <c:pt idx="0">
                  <c:v>203031</c:v>
                </c:pt>
                <c:pt idx="1">
                  <c:v>330625</c:v>
                </c:pt>
                <c:pt idx="2">
                  <c:v>425757</c:v>
                </c:pt>
                <c:pt idx="3">
                  <c:v>501656</c:v>
                </c:pt>
                <c:pt idx="4">
                  <c:v>692853</c:v>
                </c:pt>
                <c:pt idx="5">
                  <c:v>779005</c:v>
                </c:pt>
                <c:pt idx="6">
                  <c:v>839069</c:v>
                </c:pt>
                <c:pt idx="7">
                  <c:v>884643</c:v>
                </c:pt>
              </c:numCache>
            </c:numRef>
          </c:val>
          <c:smooth val="0"/>
          <c:extLst>
            <c:ext xmlns:c16="http://schemas.microsoft.com/office/drawing/2014/chart" uri="{C3380CC4-5D6E-409C-BE32-E72D297353CC}">
              <c16:uniqueId val="{00000000-496F-4B79-B967-4546D3CAFC0C}"/>
            </c:ext>
          </c:extLst>
        </c:ser>
        <c:ser>
          <c:idx val="1"/>
          <c:order val="1"/>
          <c:tx>
            <c:strRef>
              <c:f>Sheet3!$A$15</c:f>
              <c:strCache>
                <c:ptCount val="1"/>
                <c:pt idx="0">
                  <c:v>.NET 6</c:v>
                </c:pt>
              </c:strCache>
            </c:strRef>
          </c:tx>
          <c:spPr>
            <a:ln w="28575" cap="rnd">
              <a:solidFill>
                <a:schemeClr val="accent2"/>
              </a:solidFill>
              <a:round/>
            </a:ln>
            <a:effectLst/>
          </c:spPr>
          <c:marker>
            <c:symbol val="none"/>
          </c:marker>
          <c:cat>
            <c:strRef>
              <c:f>Sheet3!$B$13:$I$13</c:f>
              <c:strCache>
                <c:ptCount val="8"/>
                <c:pt idx="0">
                  <c:v>Nov</c:v>
                </c:pt>
                <c:pt idx="1">
                  <c:v>Dec</c:v>
                </c:pt>
                <c:pt idx="2">
                  <c:v>Jan</c:v>
                </c:pt>
                <c:pt idx="3">
                  <c:v>Feb</c:v>
                </c:pt>
                <c:pt idx="4">
                  <c:v>Mar</c:v>
                </c:pt>
                <c:pt idx="5">
                  <c:v>April</c:v>
                </c:pt>
                <c:pt idx="6">
                  <c:v>May</c:v>
                </c:pt>
                <c:pt idx="7">
                  <c:v>June</c:v>
                </c:pt>
              </c:strCache>
            </c:strRef>
          </c:cat>
          <c:val>
            <c:numRef>
              <c:f>Sheet3!$B$15:$I$15</c:f>
              <c:numCache>
                <c:formatCode>#,##0</c:formatCode>
                <c:ptCount val="8"/>
                <c:pt idx="0">
                  <c:v>457883</c:v>
                </c:pt>
                <c:pt idx="1">
                  <c:v>656599</c:v>
                </c:pt>
                <c:pt idx="2">
                  <c:v>833866</c:v>
                </c:pt>
                <c:pt idx="3">
                  <c:v>976992</c:v>
                </c:pt>
                <c:pt idx="4">
                  <c:v>1243430</c:v>
                </c:pt>
                <c:pt idx="5">
                  <c:v>1298766</c:v>
                </c:pt>
                <c:pt idx="6">
                  <c:v>1442317</c:v>
                </c:pt>
                <c:pt idx="7">
                  <c:v>1510554</c:v>
                </c:pt>
              </c:numCache>
            </c:numRef>
          </c:val>
          <c:smooth val="0"/>
          <c:extLst>
            <c:ext xmlns:c16="http://schemas.microsoft.com/office/drawing/2014/chart" uri="{C3380CC4-5D6E-409C-BE32-E72D297353CC}">
              <c16:uniqueId val="{00000001-496F-4B79-B967-4546D3CAFC0C}"/>
            </c:ext>
          </c:extLst>
        </c:ser>
        <c:dLbls>
          <c:showLegendKey val="0"/>
          <c:showVal val="0"/>
          <c:showCatName val="0"/>
          <c:showSerName val="0"/>
          <c:showPercent val="0"/>
          <c:showBubbleSize val="0"/>
        </c:dLbls>
        <c:smooth val="0"/>
        <c:axId val="142004143"/>
        <c:axId val="142015791"/>
      </c:lineChart>
      <c:catAx>
        <c:axId val="1420041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42015791"/>
        <c:crosses val="autoZero"/>
        <c:auto val="1"/>
        <c:lblAlgn val="ctr"/>
        <c:lblOffset val="100"/>
        <c:noMultiLvlLbl val="0"/>
      </c:catAx>
      <c:valAx>
        <c:axId val="142015791"/>
        <c:scaling>
          <c:orientation val="minMax"/>
        </c:scaling>
        <c:delete val="1"/>
        <c:axPos val="l"/>
        <c:majorGridlines>
          <c:spPr>
            <a:ln w="9525" cap="flat" cmpd="sng" algn="ctr">
              <a:noFill/>
              <a:round/>
            </a:ln>
            <a:effectLst/>
          </c:spPr>
        </c:majorGridlines>
        <c:numFmt formatCode="#,##0" sourceLinked="1"/>
        <c:majorTickMark val="none"/>
        <c:minorTickMark val="none"/>
        <c:tickLblPos val="nextTo"/>
        <c:crossAx val="14200414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r>
              <a:rPr lang="en-US"/>
              <a:t>.NET MAUI Usage</a:t>
            </a:r>
            <a:r>
              <a:rPr lang="en-US" baseline="0"/>
              <a:t> </a:t>
            </a:r>
            <a:br>
              <a:rPr lang="en-US" baseline="0"/>
            </a:br>
            <a:r>
              <a:rPr lang="en-US"/>
              <a:t>Cumulative Growth %</a:t>
            </a:r>
          </a:p>
        </c:rich>
      </c:tx>
      <c:layout>
        <c:manualLayout>
          <c:xMode val="edge"/>
          <c:yMode val="edge"/>
          <c:x val="0.14924069166434856"/>
          <c:y val="3.1371924734827639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lineChart>
        <c:grouping val="standard"/>
        <c:varyColors val="0"/>
        <c:ser>
          <c:idx val="0"/>
          <c:order val="0"/>
          <c:tx>
            <c:strRef>
              <c:f>maui!$C$2</c:f>
              <c:strCache>
                <c:ptCount val="1"/>
                <c:pt idx="0">
                  <c:v>Count</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numRef>
              <c:f>maui!$A$3:$B$7</c:f>
              <c:numCache>
                <c:formatCode>[$-409]mmm\-yy;@</c:formatCode>
                <c:ptCount val="5"/>
                <c:pt idx="0">
                  <c:v>44593</c:v>
                </c:pt>
                <c:pt idx="1">
                  <c:v>44621</c:v>
                </c:pt>
                <c:pt idx="2">
                  <c:v>44652</c:v>
                </c:pt>
                <c:pt idx="3">
                  <c:v>44682</c:v>
                </c:pt>
                <c:pt idx="4">
                  <c:v>44713</c:v>
                </c:pt>
              </c:numCache>
            </c:numRef>
          </c:cat>
          <c:val>
            <c:numRef>
              <c:f>maui!$C$3:$C$7</c:f>
            </c:numRef>
          </c:val>
          <c:smooth val="0"/>
          <c:extLst>
            <c:ext xmlns:c16="http://schemas.microsoft.com/office/drawing/2014/chart" uri="{C3380CC4-5D6E-409C-BE32-E72D297353CC}">
              <c16:uniqueId val="{00000000-1649-48FB-87B1-6B099083B6FA}"/>
            </c:ext>
          </c:extLst>
        </c:ser>
        <c:ser>
          <c:idx val="1"/>
          <c:order val="1"/>
          <c:tx>
            <c:strRef>
              <c:f>maui!$D$2</c:f>
              <c:strCache>
                <c:ptCount val="1"/>
                <c:pt idx="0">
                  <c:v>Growth</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numRef>
              <c:f>maui!$A$3:$B$7</c:f>
              <c:numCache>
                <c:formatCode>[$-409]mmm\-yy;@</c:formatCode>
                <c:ptCount val="5"/>
                <c:pt idx="0">
                  <c:v>44593</c:v>
                </c:pt>
                <c:pt idx="1">
                  <c:v>44621</c:v>
                </c:pt>
                <c:pt idx="2">
                  <c:v>44652</c:v>
                </c:pt>
                <c:pt idx="3">
                  <c:v>44682</c:v>
                </c:pt>
                <c:pt idx="4">
                  <c:v>44713</c:v>
                </c:pt>
              </c:numCache>
            </c:numRef>
          </c:cat>
          <c:val>
            <c:numRef>
              <c:f>maui!$D$3:$D$7</c:f>
            </c:numRef>
          </c:val>
          <c:smooth val="0"/>
          <c:extLst>
            <c:ext xmlns:c16="http://schemas.microsoft.com/office/drawing/2014/chart" uri="{C3380CC4-5D6E-409C-BE32-E72D297353CC}">
              <c16:uniqueId val="{00000001-1649-48FB-87B1-6B099083B6FA}"/>
            </c:ext>
          </c:extLst>
        </c:ser>
        <c:ser>
          <c:idx val="2"/>
          <c:order val="2"/>
          <c:tx>
            <c:strRef>
              <c:f>maui!$E$2</c:f>
              <c:strCache>
                <c:ptCount val="1"/>
                <c:pt idx="0">
                  <c:v>CumulativeGrowth</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numRef>
              <c:f>maui!$A$3:$B$7</c:f>
              <c:numCache>
                <c:formatCode>[$-409]mmm\-yy;@</c:formatCode>
                <c:ptCount val="5"/>
                <c:pt idx="0">
                  <c:v>44593</c:v>
                </c:pt>
                <c:pt idx="1">
                  <c:v>44621</c:v>
                </c:pt>
                <c:pt idx="2">
                  <c:v>44652</c:v>
                </c:pt>
                <c:pt idx="3">
                  <c:v>44682</c:v>
                </c:pt>
                <c:pt idx="4">
                  <c:v>44713</c:v>
                </c:pt>
              </c:numCache>
            </c:numRef>
          </c:cat>
          <c:val>
            <c:numRef>
              <c:f>maui!$E$3:$E$7</c:f>
            </c:numRef>
          </c:val>
          <c:smooth val="0"/>
          <c:extLst>
            <c:ext xmlns:c16="http://schemas.microsoft.com/office/drawing/2014/chart" uri="{C3380CC4-5D6E-409C-BE32-E72D297353CC}">
              <c16:uniqueId val="{00000002-1649-48FB-87B1-6B099083B6FA}"/>
            </c:ext>
          </c:extLst>
        </c:ser>
        <c:ser>
          <c:idx val="3"/>
          <c:order val="3"/>
          <c:tx>
            <c:strRef>
              <c:f>maui!$F$2</c:f>
              <c:strCache>
                <c:ptCount val="1"/>
                <c:pt idx="0">
                  <c:v>Cumulative Growth %</c:v>
                </c:pt>
              </c:strCache>
            </c:strRef>
          </c:tx>
          <c:spPr>
            <a:ln w="28575" cap="rnd">
              <a:solidFill>
                <a:schemeClr val="accent5"/>
              </a:solidFill>
              <a:round/>
            </a:ln>
            <a:effectLst/>
          </c:spPr>
          <c:marker>
            <c:symbol val="none"/>
          </c:marker>
          <c:dPt>
            <c:idx val="4"/>
            <c:marker>
              <c:symbol val="none"/>
            </c:marker>
            <c:bubble3D val="0"/>
            <c:spPr>
              <a:ln w="28575" cap="rnd">
                <a:solidFill>
                  <a:schemeClr val="accent5"/>
                </a:solidFill>
                <a:round/>
                <a:tailEnd type="triangle"/>
              </a:ln>
              <a:effectLst/>
            </c:spPr>
            <c:extLst>
              <c:ext xmlns:c16="http://schemas.microsoft.com/office/drawing/2014/chart" uri="{C3380CC4-5D6E-409C-BE32-E72D297353CC}">
                <c16:uniqueId val="{00000004-1649-48FB-87B1-6B099083B6FA}"/>
              </c:ext>
            </c:extLst>
          </c:dPt>
          <c:cat>
            <c:numRef>
              <c:f>maui!$A$3:$B$7</c:f>
              <c:numCache>
                <c:formatCode>[$-409]mmm\-yy;@</c:formatCode>
                <c:ptCount val="5"/>
                <c:pt idx="0">
                  <c:v>44593</c:v>
                </c:pt>
                <c:pt idx="1">
                  <c:v>44621</c:v>
                </c:pt>
                <c:pt idx="2">
                  <c:v>44652</c:v>
                </c:pt>
                <c:pt idx="3">
                  <c:v>44682</c:v>
                </c:pt>
                <c:pt idx="4">
                  <c:v>44713</c:v>
                </c:pt>
              </c:numCache>
            </c:numRef>
          </c:cat>
          <c:val>
            <c:numRef>
              <c:f>maui!$F$3:$F$7</c:f>
              <c:numCache>
                <c:formatCode>General</c:formatCode>
                <c:ptCount val="5"/>
                <c:pt idx="0">
                  <c:v>0</c:v>
                </c:pt>
                <c:pt idx="1">
                  <c:v>6.99</c:v>
                </c:pt>
                <c:pt idx="2">
                  <c:v>29</c:v>
                </c:pt>
                <c:pt idx="3">
                  <c:v>87.15</c:v>
                </c:pt>
                <c:pt idx="4">
                  <c:v>125.87</c:v>
                </c:pt>
              </c:numCache>
            </c:numRef>
          </c:val>
          <c:smooth val="0"/>
          <c:extLst>
            <c:ext xmlns:c16="http://schemas.microsoft.com/office/drawing/2014/chart" uri="{C3380CC4-5D6E-409C-BE32-E72D297353CC}">
              <c16:uniqueId val="{00000003-1649-48FB-87B1-6B099083B6FA}"/>
            </c:ext>
          </c:extLst>
        </c:ser>
        <c:dLbls>
          <c:showLegendKey val="0"/>
          <c:showVal val="0"/>
          <c:showCatName val="0"/>
          <c:showSerName val="0"/>
          <c:showPercent val="0"/>
          <c:showBubbleSize val="0"/>
        </c:dLbls>
        <c:smooth val="0"/>
        <c:axId val="832700448"/>
        <c:axId val="832712096"/>
      </c:lineChart>
      <c:dateAx>
        <c:axId val="832700448"/>
        <c:scaling>
          <c:orientation val="minMax"/>
        </c:scaling>
        <c:delete val="0"/>
        <c:axPos val="b"/>
        <c:numFmt formatCode="[$-409]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832712096"/>
        <c:crosses val="autoZero"/>
        <c:auto val="1"/>
        <c:lblOffset val="100"/>
        <c:baseTimeUnit val="months"/>
      </c:dateAx>
      <c:valAx>
        <c:axId val="832712096"/>
        <c:scaling>
          <c:orientation val="minMax"/>
        </c:scaling>
        <c:delete val="0"/>
        <c:axPos val="l"/>
        <c:majorGridlines>
          <c:spPr>
            <a:ln w="9525" cap="flat" cmpd="sng" algn="ctr">
              <a:solidFill>
                <a:schemeClr val="bg2">
                  <a:lumMod val="7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832700448"/>
        <c:crosses val="autoZero"/>
        <c:crossBetween val="between"/>
      </c:valAx>
      <c:spPr>
        <a:noFill/>
        <a:ln>
          <a:noFill/>
        </a:ln>
        <a:effectLst/>
      </c:spPr>
    </c:plotArea>
    <c:plotVisOnly val="1"/>
    <c:dispBlanksAs val="gap"/>
    <c:showDLblsOverMax val="0"/>
  </c:chart>
  <c:spPr>
    <a:noFill/>
    <a:ln>
      <a:noFill/>
    </a:ln>
    <a:effectLst/>
  </c:spPr>
  <c:txPr>
    <a:bodyPr/>
    <a:lstStyle/>
    <a:p>
      <a:pPr>
        <a:defRPr>
          <a:latin typeface="Open Sans" panose="020B0606030504020204"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r>
              <a:rPr lang="en-US" sz="1600"/>
              <a:t>Startup Time (milliseconds)</a:t>
            </a:r>
          </a:p>
        </c:rich>
      </c:tx>
      <c:overlay val="0"/>
      <c:spPr>
        <a:noFill/>
        <a:ln>
          <a:noFill/>
        </a:ln>
        <a:effectLst/>
      </c:spPr>
      <c:txPr>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Sheet1!$C$13:$C$14</c:f>
              <c:strCache>
                <c:ptCount val="2"/>
                <c:pt idx="0">
                  <c:v>Startup Time (milliseconds)</c:v>
                </c:pt>
              </c:strCache>
            </c:strRef>
          </c:tx>
          <c:spPr>
            <a:solidFill>
              <a:schemeClr val="accent1"/>
            </a:solidFill>
            <a:ln>
              <a:noFill/>
            </a:ln>
            <a:effectLst/>
          </c:spPr>
          <c:invertIfNegative val="0"/>
          <c:dPt>
            <c:idx val="1"/>
            <c:invertIfNegative val="0"/>
            <c:bubble3D val="0"/>
            <c:spPr>
              <a:solidFill>
                <a:schemeClr val="accent3">
                  <a:lumMod val="20000"/>
                  <a:lumOff val="80000"/>
                </a:schemeClr>
              </a:solidFill>
              <a:ln>
                <a:noFill/>
              </a:ln>
              <a:effectLst/>
            </c:spPr>
            <c:extLst>
              <c:ext xmlns:c16="http://schemas.microsoft.com/office/drawing/2014/chart" uri="{C3380CC4-5D6E-409C-BE32-E72D297353CC}">
                <c16:uniqueId val="{00000002-5372-488F-8BF5-1C46A3032748}"/>
              </c:ext>
            </c:extLst>
          </c:dPt>
          <c:dPt>
            <c:idx val="4"/>
            <c:invertIfNegative val="0"/>
            <c:bubble3D val="0"/>
            <c:spPr>
              <a:solidFill>
                <a:schemeClr val="accent3">
                  <a:lumMod val="20000"/>
                  <a:lumOff val="80000"/>
                </a:schemeClr>
              </a:solidFill>
              <a:ln>
                <a:noFill/>
              </a:ln>
              <a:effectLst/>
            </c:spPr>
            <c:extLst>
              <c:ext xmlns:c16="http://schemas.microsoft.com/office/drawing/2014/chart" uri="{C3380CC4-5D6E-409C-BE32-E72D297353CC}">
                <c16:uniqueId val="{00000001-5372-488F-8BF5-1C46A3032748}"/>
              </c:ext>
            </c:extLst>
          </c:dPt>
          <c:cat>
            <c:strRef>
              <c:f>Sheet1!$B$15:$B$19</c:f>
              <c:strCache>
                <c:ptCount val="5"/>
                <c:pt idx="0">
                  <c:v>Xamarin.Android</c:v>
                </c:pt>
                <c:pt idx="1">
                  <c:v>.NET 6 Android</c:v>
                </c:pt>
                <c:pt idx="3">
                  <c:v>Xamarin.Forms </c:v>
                </c:pt>
                <c:pt idx="4">
                  <c:v>.NET 6 MAUI </c:v>
                </c:pt>
              </c:strCache>
              <c:extLst/>
            </c:strRef>
          </c:cat>
          <c:val>
            <c:numRef>
              <c:f>Sheet1!$C$15:$C$19</c:f>
              <c:numCache>
                <c:formatCode>General</c:formatCode>
                <c:ptCount val="5"/>
                <c:pt idx="0">
                  <c:v>306.5</c:v>
                </c:pt>
                <c:pt idx="1">
                  <c:v>182.8</c:v>
                </c:pt>
                <c:pt idx="3">
                  <c:v>817.7</c:v>
                </c:pt>
                <c:pt idx="4">
                  <c:v>568.1</c:v>
                </c:pt>
              </c:numCache>
            </c:numRef>
          </c:val>
          <c:extLst>
            <c:ext xmlns:c16="http://schemas.microsoft.com/office/drawing/2014/chart" uri="{C3380CC4-5D6E-409C-BE32-E72D297353CC}">
              <c16:uniqueId val="{00000000-5372-488F-8BF5-1C46A3032748}"/>
            </c:ext>
          </c:extLst>
        </c:ser>
        <c:dLbls>
          <c:showLegendKey val="0"/>
          <c:showVal val="0"/>
          <c:showCatName val="0"/>
          <c:showSerName val="0"/>
          <c:showPercent val="0"/>
          <c:showBubbleSize val="0"/>
        </c:dLbls>
        <c:gapWidth val="219"/>
        <c:overlap val="-27"/>
        <c:axId val="1847655776"/>
        <c:axId val="1847650368"/>
      </c:barChart>
      <c:catAx>
        <c:axId val="18476557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1847650368"/>
        <c:crosses val="autoZero"/>
        <c:auto val="1"/>
        <c:lblAlgn val="ctr"/>
        <c:lblOffset val="100"/>
        <c:noMultiLvlLbl val="0"/>
      </c:catAx>
      <c:valAx>
        <c:axId val="1847650368"/>
        <c:scaling>
          <c:orientation val="minMax"/>
        </c:scaling>
        <c:delete val="0"/>
        <c:axPos val="l"/>
        <c:majorGridlines>
          <c:spPr>
            <a:ln w="9525" cap="flat" cmpd="sng" algn="ctr">
              <a:solidFill>
                <a:schemeClr val="bg2">
                  <a:lumMod val="7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1847655776"/>
        <c:crosses val="autoZero"/>
        <c:crossBetween val="between"/>
      </c:valAx>
      <c:spPr>
        <a:noFill/>
        <a:ln>
          <a:noFill/>
        </a:ln>
        <a:effectLst/>
      </c:spPr>
    </c:plotArea>
    <c:plotVisOnly val="1"/>
    <c:dispBlanksAs val="gap"/>
    <c:showDLblsOverMax val="0"/>
  </c:chart>
  <c:spPr>
    <a:noFill/>
    <a:ln>
      <a:noFill/>
    </a:ln>
    <a:effectLst/>
  </c:spPr>
  <c:txPr>
    <a:bodyPr/>
    <a:lstStyle/>
    <a:p>
      <a:pPr>
        <a:defRPr sz="11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2.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3.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4.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7E52CC-23AA-314B-AB47-46EF7B04ECB2}" type="doc">
      <dgm:prSet loTypeId="urn:microsoft.com/office/officeart/2005/8/layout/process3" loCatId="" qsTypeId="urn:microsoft.com/office/officeart/2005/8/quickstyle/simple1" qsCatId="simple" csTypeId="urn:microsoft.com/office/officeart/2005/8/colors/accent2_1" csCatId="accent2" phldr="0"/>
      <dgm:spPr/>
      <dgm:t>
        <a:bodyPr/>
        <a:lstStyle/>
        <a:p>
          <a:endParaRPr lang="en-US"/>
        </a:p>
      </dgm:t>
    </dgm:pt>
    <dgm:pt modelId="{F2A0E9C5-A31C-564F-9028-1A142C326F37}">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2BCF5FC-5E44-3441-AD5F-4FFCF81DDC5F}" type="par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B685E45-516E-1040-97FA-55EDC3D5F703}" type="sib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EFEE24A-537A-8F4F-9313-E70D684F3920}">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5BD7279D-9BB5-384A-A720-08426DDAEE5B}" type="par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B7A11DF-B3B3-B748-9B0F-A2C58699F958}" type="sib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016E273E-567B-7D48-9287-F2AD53931EFF}">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32F97E9B-9EF2-F043-991D-68CC30384452}" type="par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C3B879CB-1DDD-874C-988C-76A7AED5A946}" type="sib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022F21C-42FB-9D40-8D10-89ED6BBF629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27FC4302-641A-C348-84BC-F1C2D660C0C7}" type="par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7E4CFAC-2137-8245-80D7-ECC2439288F7}" type="sib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8BE37492-5279-1C4F-87DC-B50AAAEFF2A8}">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A9B6A13-C372-AC44-BF86-CA4989AFCB4A}" type="par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DA2CB9F-599D-214B-9973-BC729D721740}" type="sib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2B024F7-CFF4-4249-93B7-724988FB953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69C9E067-B60C-E247-826D-E11ED482D62B}" type="par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796A3AF7-2837-A54C-BE99-1A79CF46F0DC}" type="sib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AFE53CE9-417E-F64C-9192-B24EC2CA8477}" type="pres">
      <dgm:prSet presAssocID="{C17E52CC-23AA-314B-AB47-46EF7B04ECB2}" presName="linearFlow" presStyleCnt="0">
        <dgm:presLayoutVars>
          <dgm:dir/>
          <dgm:animLvl val="lvl"/>
          <dgm:resizeHandles val="exact"/>
        </dgm:presLayoutVars>
      </dgm:prSet>
      <dgm:spPr/>
    </dgm:pt>
    <dgm:pt modelId="{822E66F2-DE54-F74A-8AFD-8FC50B0F483B}" type="pres">
      <dgm:prSet presAssocID="{F2A0E9C5-A31C-564F-9028-1A142C326F37}" presName="composite" presStyleCnt="0"/>
      <dgm:spPr/>
    </dgm:pt>
    <dgm:pt modelId="{00677015-1651-8642-9B6C-53AF6A159217}" type="pres">
      <dgm:prSet presAssocID="{F2A0E9C5-A31C-564F-9028-1A142C326F37}" presName="parTx" presStyleLbl="node1" presStyleIdx="0" presStyleCnt="3">
        <dgm:presLayoutVars>
          <dgm:chMax val="0"/>
          <dgm:chPref val="0"/>
          <dgm:bulletEnabled val="1"/>
        </dgm:presLayoutVars>
      </dgm:prSet>
      <dgm:spPr/>
    </dgm:pt>
    <dgm:pt modelId="{D676BFB2-30AE-814D-94CB-A878072F21A1}" type="pres">
      <dgm:prSet presAssocID="{F2A0E9C5-A31C-564F-9028-1A142C326F37}" presName="parSh" presStyleLbl="node1" presStyleIdx="0" presStyleCnt="3"/>
      <dgm:spPr/>
    </dgm:pt>
    <dgm:pt modelId="{9BD2978A-4856-D348-8705-94E548350B43}" type="pres">
      <dgm:prSet presAssocID="{F2A0E9C5-A31C-564F-9028-1A142C326F37}" presName="desTx" presStyleLbl="fgAcc1" presStyleIdx="0" presStyleCnt="3">
        <dgm:presLayoutVars>
          <dgm:bulletEnabled val="1"/>
        </dgm:presLayoutVars>
      </dgm:prSet>
      <dgm:spPr/>
    </dgm:pt>
    <dgm:pt modelId="{01336F47-7A01-854B-B682-4DF1D2D387D7}" type="pres">
      <dgm:prSet presAssocID="{FB685E45-516E-1040-97FA-55EDC3D5F703}" presName="sibTrans" presStyleLbl="sibTrans2D1" presStyleIdx="0" presStyleCnt="2"/>
      <dgm:spPr/>
    </dgm:pt>
    <dgm:pt modelId="{03966749-BEAA-5D4A-88A6-2E48A86BB54A}" type="pres">
      <dgm:prSet presAssocID="{FB685E45-516E-1040-97FA-55EDC3D5F703}" presName="connTx" presStyleLbl="sibTrans2D1" presStyleIdx="0" presStyleCnt="2"/>
      <dgm:spPr/>
    </dgm:pt>
    <dgm:pt modelId="{5FCE1CD7-79B1-B143-BAB7-018D520C5E43}" type="pres">
      <dgm:prSet presAssocID="{016E273E-567B-7D48-9287-F2AD53931EFF}" presName="composite" presStyleCnt="0"/>
      <dgm:spPr/>
    </dgm:pt>
    <dgm:pt modelId="{8C424EA1-5C8B-8742-A21C-757D26178290}" type="pres">
      <dgm:prSet presAssocID="{016E273E-567B-7D48-9287-F2AD53931EFF}" presName="parTx" presStyleLbl="node1" presStyleIdx="0" presStyleCnt="3">
        <dgm:presLayoutVars>
          <dgm:chMax val="0"/>
          <dgm:chPref val="0"/>
          <dgm:bulletEnabled val="1"/>
        </dgm:presLayoutVars>
      </dgm:prSet>
      <dgm:spPr/>
    </dgm:pt>
    <dgm:pt modelId="{E001AAE2-2F6F-E941-9448-9281FF4D5158}" type="pres">
      <dgm:prSet presAssocID="{016E273E-567B-7D48-9287-F2AD53931EFF}" presName="parSh" presStyleLbl="node1" presStyleIdx="1" presStyleCnt="3"/>
      <dgm:spPr/>
    </dgm:pt>
    <dgm:pt modelId="{492B1704-3054-1340-B8F1-AC29D1106B72}" type="pres">
      <dgm:prSet presAssocID="{016E273E-567B-7D48-9287-F2AD53931EFF}" presName="desTx" presStyleLbl="fgAcc1" presStyleIdx="1" presStyleCnt="3">
        <dgm:presLayoutVars>
          <dgm:bulletEnabled val="1"/>
        </dgm:presLayoutVars>
      </dgm:prSet>
      <dgm:spPr/>
    </dgm:pt>
    <dgm:pt modelId="{C20A7731-0B40-AB48-8A4D-1301AD3C2796}" type="pres">
      <dgm:prSet presAssocID="{C3B879CB-1DDD-874C-988C-76A7AED5A946}" presName="sibTrans" presStyleLbl="sibTrans2D1" presStyleIdx="1" presStyleCnt="2"/>
      <dgm:spPr/>
    </dgm:pt>
    <dgm:pt modelId="{9652737A-9D88-414F-B6F6-B2935583BD50}" type="pres">
      <dgm:prSet presAssocID="{C3B879CB-1DDD-874C-988C-76A7AED5A946}" presName="connTx" presStyleLbl="sibTrans2D1" presStyleIdx="1" presStyleCnt="2"/>
      <dgm:spPr/>
    </dgm:pt>
    <dgm:pt modelId="{13DED5BC-63B9-2843-89E8-465E8894EE51}" type="pres">
      <dgm:prSet presAssocID="{8BE37492-5279-1C4F-87DC-B50AAAEFF2A8}" presName="composite" presStyleCnt="0"/>
      <dgm:spPr/>
    </dgm:pt>
    <dgm:pt modelId="{C8DE3C12-F9D8-8B4B-8DC3-ADB866024E2A}" type="pres">
      <dgm:prSet presAssocID="{8BE37492-5279-1C4F-87DC-B50AAAEFF2A8}" presName="parTx" presStyleLbl="node1" presStyleIdx="1" presStyleCnt="3">
        <dgm:presLayoutVars>
          <dgm:chMax val="0"/>
          <dgm:chPref val="0"/>
          <dgm:bulletEnabled val="1"/>
        </dgm:presLayoutVars>
      </dgm:prSet>
      <dgm:spPr/>
    </dgm:pt>
    <dgm:pt modelId="{D19BA441-39B0-B343-B752-120EFF3B3112}" type="pres">
      <dgm:prSet presAssocID="{8BE37492-5279-1C4F-87DC-B50AAAEFF2A8}" presName="parSh" presStyleLbl="node1" presStyleIdx="2" presStyleCnt="3"/>
      <dgm:spPr/>
    </dgm:pt>
    <dgm:pt modelId="{B034060D-911A-6C4A-B882-60AC7B34A118}" type="pres">
      <dgm:prSet presAssocID="{8BE37492-5279-1C4F-87DC-B50AAAEFF2A8}" presName="desTx" presStyleLbl="fgAcc1" presStyleIdx="2" presStyleCnt="3">
        <dgm:presLayoutVars>
          <dgm:bulletEnabled val="1"/>
        </dgm:presLayoutVars>
      </dgm:prSet>
      <dgm:spPr/>
    </dgm:pt>
  </dgm:ptLst>
  <dgm:cxnLst>
    <dgm:cxn modelId="{7CF7C000-885B-3740-991B-DAF1A261135F}" type="presOf" srcId="{FB685E45-516E-1040-97FA-55EDC3D5F703}" destId="{03966749-BEAA-5D4A-88A6-2E48A86BB54A}" srcOrd="1" destOrd="0" presId="urn:microsoft.com/office/officeart/2005/8/layout/process3"/>
    <dgm:cxn modelId="{40CA8E10-EBF6-B14C-8014-5DD36E72319A}" srcId="{F2A0E9C5-A31C-564F-9028-1A142C326F37}" destId="{FEFEE24A-537A-8F4F-9313-E70D684F3920}" srcOrd="0" destOrd="0" parTransId="{5BD7279D-9BB5-384A-A720-08426DDAEE5B}" sibTransId="{EB7A11DF-B3B3-B748-9B0F-A2C58699F958}"/>
    <dgm:cxn modelId="{A659DD1E-EB43-8648-BA2A-BF051FDEAB3E}" srcId="{8BE37492-5279-1C4F-87DC-B50AAAEFF2A8}" destId="{12B024F7-CFF4-4249-93B7-724988FB9532}" srcOrd="0" destOrd="0" parTransId="{69C9E067-B60C-E247-826D-E11ED482D62B}" sibTransId="{796A3AF7-2837-A54C-BE99-1A79CF46F0DC}"/>
    <dgm:cxn modelId="{A24E1321-28B7-B040-B8FC-A89B7F0186A2}" type="presOf" srcId="{8BE37492-5279-1C4F-87DC-B50AAAEFF2A8}" destId="{C8DE3C12-F9D8-8B4B-8DC3-ADB866024E2A}" srcOrd="0" destOrd="0" presId="urn:microsoft.com/office/officeart/2005/8/layout/process3"/>
    <dgm:cxn modelId="{67024924-2604-9647-9E5A-BCDA0C9BB8CB}" type="presOf" srcId="{C3B879CB-1DDD-874C-988C-76A7AED5A946}" destId="{C20A7731-0B40-AB48-8A4D-1301AD3C2796}" srcOrd="0" destOrd="0" presId="urn:microsoft.com/office/officeart/2005/8/layout/process3"/>
    <dgm:cxn modelId="{935AB52B-EE9D-354F-BEFD-F9EC742EBAF7}" srcId="{C17E52CC-23AA-314B-AB47-46EF7B04ECB2}" destId="{F2A0E9C5-A31C-564F-9028-1A142C326F37}" srcOrd="0" destOrd="0" parTransId="{F2BCF5FC-5E44-3441-AD5F-4FFCF81DDC5F}" sibTransId="{FB685E45-516E-1040-97FA-55EDC3D5F703}"/>
    <dgm:cxn modelId="{B8AADE34-9A8F-AF4E-9266-386497F6F6B4}" type="presOf" srcId="{E022F21C-42FB-9D40-8D10-89ED6BBF6292}" destId="{492B1704-3054-1340-B8F1-AC29D1106B72}" srcOrd="0" destOrd="0" presId="urn:microsoft.com/office/officeart/2005/8/layout/process3"/>
    <dgm:cxn modelId="{086DD636-CAD8-FA47-A3F2-53C70103F2E2}" srcId="{C17E52CC-23AA-314B-AB47-46EF7B04ECB2}" destId="{016E273E-567B-7D48-9287-F2AD53931EFF}" srcOrd="1" destOrd="0" parTransId="{32F97E9B-9EF2-F043-991D-68CC30384452}" sibTransId="{C3B879CB-1DDD-874C-988C-76A7AED5A946}"/>
    <dgm:cxn modelId="{21C4516C-55D2-5344-9957-52855338343E}" type="presOf" srcId="{016E273E-567B-7D48-9287-F2AD53931EFF}" destId="{E001AAE2-2F6F-E941-9448-9281FF4D5158}" srcOrd="1" destOrd="0" presId="urn:microsoft.com/office/officeart/2005/8/layout/process3"/>
    <dgm:cxn modelId="{94CAA94E-3F4D-F943-BD84-7E11DEBC8E01}" type="presOf" srcId="{FB685E45-516E-1040-97FA-55EDC3D5F703}" destId="{01336F47-7A01-854B-B682-4DF1D2D387D7}" srcOrd="0" destOrd="0" presId="urn:microsoft.com/office/officeart/2005/8/layout/process3"/>
    <dgm:cxn modelId="{5BF7A380-DD73-544B-AF09-17C03C18C7E1}" type="presOf" srcId="{F2A0E9C5-A31C-564F-9028-1A142C326F37}" destId="{D676BFB2-30AE-814D-94CB-A878072F21A1}" srcOrd="1" destOrd="0" presId="urn:microsoft.com/office/officeart/2005/8/layout/process3"/>
    <dgm:cxn modelId="{EA51F683-FDC8-0D40-A6C7-A09D4DEA3BEF}" srcId="{C17E52CC-23AA-314B-AB47-46EF7B04ECB2}" destId="{8BE37492-5279-1C4F-87DC-B50AAAEFF2A8}" srcOrd="2" destOrd="0" parTransId="{EA9B6A13-C372-AC44-BF86-CA4989AFCB4A}" sibTransId="{FDA2CB9F-599D-214B-9973-BC729D721740}"/>
    <dgm:cxn modelId="{C6842D84-4765-3D45-9DA7-3A4A7E096BC1}" type="presOf" srcId="{FEFEE24A-537A-8F4F-9313-E70D684F3920}" destId="{9BD2978A-4856-D348-8705-94E548350B43}" srcOrd="0" destOrd="0" presId="urn:microsoft.com/office/officeart/2005/8/layout/process3"/>
    <dgm:cxn modelId="{CC806E84-2CC5-BF4C-BF48-0A1B848F8D91}" srcId="{016E273E-567B-7D48-9287-F2AD53931EFF}" destId="{E022F21C-42FB-9D40-8D10-89ED6BBF6292}" srcOrd="0" destOrd="0" parTransId="{27FC4302-641A-C348-84BC-F1C2D660C0C7}" sibTransId="{17E4CFAC-2137-8245-80D7-ECC2439288F7}"/>
    <dgm:cxn modelId="{66E8CA97-020F-D647-B6DC-9BF440536281}" type="presOf" srcId="{016E273E-567B-7D48-9287-F2AD53931EFF}" destId="{8C424EA1-5C8B-8742-A21C-757D26178290}" srcOrd="0" destOrd="0" presId="urn:microsoft.com/office/officeart/2005/8/layout/process3"/>
    <dgm:cxn modelId="{2D2A799D-A498-5744-8046-4C9EE7CB44D3}" type="presOf" srcId="{8BE37492-5279-1C4F-87DC-B50AAAEFF2A8}" destId="{D19BA441-39B0-B343-B752-120EFF3B3112}" srcOrd="1" destOrd="0" presId="urn:microsoft.com/office/officeart/2005/8/layout/process3"/>
    <dgm:cxn modelId="{FC5DDCAA-BB84-0D45-AEE7-2EDAD286ADD8}" type="presOf" srcId="{12B024F7-CFF4-4249-93B7-724988FB9532}" destId="{B034060D-911A-6C4A-B882-60AC7B34A118}" srcOrd="0" destOrd="0" presId="urn:microsoft.com/office/officeart/2005/8/layout/process3"/>
    <dgm:cxn modelId="{448BE7B9-6A9A-7540-99E0-F6704DF8CEEC}" type="presOf" srcId="{C17E52CC-23AA-314B-AB47-46EF7B04ECB2}" destId="{AFE53CE9-417E-F64C-9192-B24EC2CA8477}" srcOrd="0" destOrd="0" presId="urn:microsoft.com/office/officeart/2005/8/layout/process3"/>
    <dgm:cxn modelId="{2E2FE9CA-7F34-AD4C-8949-75495A61ED10}" type="presOf" srcId="{F2A0E9C5-A31C-564F-9028-1A142C326F37}" destId="{00677015-1651-8642-9B6C-53AF6A159217}" srcOrd="0" destOrd="0" presId="urn:microsoft.com/office/officeart/2005/8/layout/process3"/>
    <dgm:cxn modelId="{7F3547EF-94F6-F642-89F4-63F16120D786}" type="presOf" srcId="{C3B879CB-1DDD-874C-988C-76A7AED5A946}" destId="{9652737A-9D88-414F-B6F6-B2935583BD50}" srcOrd="1" destOrd="0" presId="urn:microsoft.com/office/officeart/2005/8/layout/process3"/>
    <dgm:cxn modelId="{BB18E8E0-F035-B14B-831A-93D5953901D7}" type="presParOf" srcId="{AFE53CE9-417E-F64C-9192-B24EC2CA8477}" destId="{822E66F2-DE54-F74A-8AFD-8FC50B0F483B}" srcOrd="0" destOrd="0" presId="urn:microsoft.com/office/officeart/2005/8/layout/process3"/>
    <dgm:cxn modelId="{8D3C0D67-1457-D244-951B-5B816ABDF2DE}" type="presParOf" srcId="{822E66F2-DE54-F74A-8AFD-8FC50B0F483B}" destId="{00677015-1651-8642-9B6C-53AF6A159217}" srcOrd="0" destOrd="0" presId="urn:microsoft.com/office/officeart/2005/8/layout/process3"/>
    <dgm:cxn modelId="{807768D1-551A-6648-896A-580A76C64F6A}" type="presParOf" srcId="{822E66F2-DE54-F74A-8AFD-8FC50B0F483B}" destId="{D676BFB2-30AE-814D-94CB-A878072F21A1}" srcOrd="1" destOrd="0" presId="urn:microsoft.com/office/officeart/2005/8/layout/process3"/>
    <dgm:cxn modelId="{2B2E8949-76BF-F942-AE8C-561A0D41F459}" type="presParOf" srcId="{822E66F2-DE54-F74A-8AFD-8FC50B0F483B}" destId="{9BD2978A-4856-D348-8705-94E548350B43}" srcOrd="2" destOrd="0" presId="urn:microsoft.com/office/officeart/2005/8/layout/process3"/>
    <dgm:cxn modelId="{07C616C2-A7B6-964A-866C-040B8D0022EA}" type="presParOf" srcId="{AFE53CE9-417E-F64C-9192-B24EC2CA8477}" destId="{01336F47-7A01-854B-B682-4DF1D2D387D7}" srcOrd="1" destOrd="0" presId="urn:microsoft.com/office/officeart/2005/8/layout/process3"/>
    <dgm:cxn modelId="{935156F4-E737-AF40-9833-8545351C0A55}" type="presParOf" srcId="{01336F47-7A01-854B-B682-4DF1D2D387D7}" destId="{03966749-BEAA-5D4A-88A6-2E48A86BB54A}" srcOrd="0" destOrd="0" presId="urn:microsoft.com/office/officeart/2005/8/layout/process3"/>
    <dgm:cxn modelId="{37D8B439-AAED-2844-99A7-67BD0C0637A2}" type="presParOf" srcId="{AFE53CE9-417E-F64C-9192-B24EC2CA8477}" destId="{5FCE1CD7-79B1-B143-BAB7-018D520C5E43}" srcOrd="2" destOrd="0" presId="urn:microsoft.com/office/officeart/2005/8/layout/process3"/>
    <dgm:cxn modelId="{20C68F5F-E3F3-634E-9E8C-4286D9F2C84F}" type="presParOf" srcId="{5FCE1CD7-79B1-B143-BAB7-018D520C5E43}" destId="{8C424EA1-5C8B-8742-A21C-757D26178290}" srcOrd="0" destOrd="0" presId="urn:microsoft.com/office/officeart/2005/8/layout/process3"/>
    <dgm:cxn modelId="{9869AC8E-C451-0043-A965-EFC937673EF5}" type="presParOf" srcId="{5FCE1CD7-79B1-B143-BAB7-018D520C5E43}" destId="{E001AAE2-2F6F-E941-9448-9281FF4D5158}" srcOrd="1" destOrd="0" presId="urn:microsoft.com/office/officeart/2005/8/layout/process3"/>
    <dgm:cxn modelId="{4475442B-42CA-EC4F-8BE2-48C61F6F0C4A}" type="presParOf" srcId="{5FCE1CD7-79B1-B143-BAB7-018D520C5E43}" destId="{492B1704-3054-1340-B8F1-AC29D1106B72}" srcOrd="2" destOrd="0" presId="urn:microsoft.com/office/officeart/2005/8/layout/process3"/>
    <dgm:cxn modelId="{B1890022-6444-6942-B85F-9EF1074D9E14}" type="presParOf" srcId="{AFE53CE9-417E-F64C-9192-B24EC2CA8477}" destId="{C20A7731-0B40-AB48-8A4D-1301AD3C2796}" srcOrd="3" destOrd="0" presId="urn:microsoft.com/office/officeart/2005/8/layout/process3"/>
    <dgm:cxn modelId="{77519406-C585-ED46-8A84-5BDCFF47B343}" type="presParOf" srcId="{C20A7731-0B40-AB48-8A4D-1301AD3C2796}" destId="{9652737A-9D88-414F-B6F6-B2935583BD50}" srcOrd="0" destOrd="0" presId="urn:microsoft.com/office/officeart/2005/8/layout/process3"/>
    <dgm:cxn modelId="{8AF3B7CA-24F7-B34D-A964-F8FEAD92ABFF}" type="presParOf" srcId="{AFE53CE9-417E-F64C-9192-B24EC2CA8477}" destId="{13DED5BC-63B9-2843-89E8-465E8894EE51}" srcOrd="4" destOrd="0" presId="urn:microsoft.com/office/officeart/2005/8/layout/process3"/>
    <dgm:cxn modelId="{553A36CE-B4E5-6549-8B9B-1FD25D09192E}" type="presParOf" srcId="{13DED5BC-63B9-2843-89E8-465E8894EE51}" destId="{C8DE3C12-F9D8-8B4B-8DC3-ADB866024E2A}" srcOrd="0" destOrd="0" presId="urn:microsoft.com/office/officeart/2005/8/layout/process3"/>
    <dgm:cxn modelId="{622B7313-DFE6-BB4E-B4FF-0654D98CEBA0}" type="presParOf" srcId="{13DED5BC-63B9-2843-89E8-465E8894EE51}" destId="{D19BA441-39B0-B343-B752-120EFF3B3112}" srcOrd="1" destOrd="0" presId="urn:microsoft.com/office/officeart/2005/8/layout/process3"/>
    <dgm:cxn modelId="{A9D6AB97-6F62-324C-BDC0-CD2F10454157}" type="presParOf" srcId="{13DED5BC-63B9-2843-89E8-465E8894EE51}" destId="{B034060D-911A-6C4A-B882-60AC7B34A118}" srcOrd="2" destOrd="0" presId="urn:microsoft.com/office/officeart/2005/8/layout/process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17E52CC-23AA-314B-AB47-46EF7B04ECB2}" type="doc">
      <dgm:prSet loTypeId="urn:microsoft.com/office/officeart/2005/8/layout/process3" loCatId="" qsTypeId="urn:microsoft.com/office/officeart/2005/8/quickstyle/simple1" qsCatId="simple" csTypeId="urn:microsoft.com/office/officeart/2005/8/colors/accent2_1" csCatId="accent2" phldr="0"/>
      <dgm:spPr/>
      <dgm:t>
        <a:bodyPr/>
        <a:lstStyle/>
        <a:p>
          <a:endParaRPr lang="en-US"/>
        </a:p>
      </dgm:t>
    </dgm:pt>
    <dgm:pt modelId="{F2A0E9C5-A31C-564F-9028-1A142C326F37}">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2BCF5FC-5E44-3441-AD5F-4FFCF81DDC5F}" type="par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B685E45-516E-1040-97FA-55EDC3D5F703}" type="sib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EFEE24A-537A-8F4F-9313-E70D684F3920}">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5BD7279D-9BB5-384A-A720-08426DDAEE5B}" type="par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B7A11DF-B3B3-B748-9B0F-A2C58699F958}" type="sib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016E273E-567B-7D48-9287-F2AD53931EFF}">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32F97E9B-9EF2-F043-991D-68CC30384452}" type="par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C3B879CB-1DDD-874C-988C-76A7AED5A946}" type="sib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022F21C-42FB-9D40-8D10-89ED6BBF629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27FC4302-641A-C348-84BC-F1C2D660C0C7}" type="par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7E4CFAC-2137-8245-80D7-ECC2439288F7}" type="sib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8BE37492-5279-1C4F-87DC-B50AAAEFF2A8}">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A9B6A13-C372-AC44-BF86-CA4989AFCB4A}" type="par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DA2CB9F-599D-214B-9973-BC729D721740}" type="sib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2B024F7-CFF4-4249-93B7-724988FB953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69C9E067-B60C-E247-826D-E11ED482D62B}" type="par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796A3AF7-2837-A54C-BE99-1A79CF46F0DC}" type="sib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AFE53CE9-417E-F64C-9192-B24EC2CA8477}" type="pres">
      <dgm:prSet presAssocID="{C17E52CC-23AA-314B-AB47-46EF7B04ECB2}" presName="linearFlow" presStyleCnt="0">
        <dgm:presLayoutVars>
          <dgm:dir/>
          <dgm:animLvl val="lvl"/>
          <dgm:resizeHandles val="exact"/>
        </dgm:presLayoutVars>
      </dgm:prSet>
      <dgm:spPr/>
    </dgm:pt>
    <dgm:pt modelId="{822E66F2-DE54-F74A-8AFD-8FC50B0F483B}" type="pres">
      <dgm:prSet presAssocID="{F2A0E9C5-A31C-564F-9028-1A142C326F37}" presName="composite" presStyleCnt="0"/>
      <dgm:spPr/>
    </dgm:pt>
    <dgm:pt modelId="{00677015-1651-8642-9B6C-53AF6A159217}" type="pres">
      <dgm:prSet presAssocID="{F2A0E9C5-A31C-564F-9028-1A142C326F37}" presName="parTx" presStyleLbl="node1" presStyleIdx="0" presStyleCnt="3">
        <dgm:presLayoutVars>
          <dgm:chMax val="0"/>
          <dgm:chPref val="0"/>
          <dgm:bulletEnabled val="1"/>
        </dgm:presLayoutVars>
      </dgm:prSet>
      <dgm:spPr/>
    </dgm:pt>
    <dgm:pt modelId="{D676BFB2-30AE-814D-94CB-A878072F21A1}" type="pres">
      <dgm:prSet presAssocID="{F2A0E9C5-A31C-564F-9028-1A142C326F37}" presName="parSh" presStyleLbl="node1" presStyleIdx="0" presStyleCnt="3"/>
      <dgm:spPr/>
    </dgm:pt>
    <dgm:pt modelId="{9BD2978A-4856-D348-8705-94E548350B43}" type="pres">
      <dgm:prSet presAssocID="{F2A0E9C5-A31C-564F-9028-1A142C326F37}" presName="desTx" presStyleLbl="fgAcc1" presStyleIdx="0" presStyleCnt="3">
        <dgm:presLayoutVars>
          <dgm:bulletEnabled val="1"/>
        </dgm:presLayoutVars>
      </dgm:prSet>
      <dgm:spPr/>
    </dgm:pt>
    <dgm:pt modelId="{01336F47-7A01-854B-B682-4DF1D2D387D7}" type="pres">
      <dgm:prSet presAssocID="{FB685E45-516E-1040-97FA-55EDC3D5F703}" presName="sibTrans" presStyleLbl="sibTrans2D1" presStyleIdx="0" presStyleCnt="2"/>
      <dgm:spPr/>
    </dgm:pt>
    <dgm:pt modelId="{03966749-BEAA-5D4A-88A6-2E48A86BB54A}" type="pres">
      <dgm:prSet presAssocID="{FB685E45-516E-1040-97FA-55EDC3D5F703}" presName="connTx" presStyleLbl="sibTrans2D1" presStyleIdx="0" presStyleCnt="2"/>
      <dgm:spPr/>
    </dgm:pt>
    <dgm:pt modelId="{5FCE1CD7-79B1-B143-BAB7-018D520C5E43}" type="pres">
      <dgm:prSet presAssocID="{016E273E-567B-7D48-9287-F2AD53931EFF}" presName="composite" presStyleCnt="0"/>
      <dgm:spPr/>
    </dgm:pt>
    <dgm:pt modelId="{8C424EA1-5C8B-8742-A21C-757D26178290}" type="pres">
      <dgm:prSet presAssocID="{016E273E-567B-7D48-9287-F2AD53931EFF}" presName="parTx" presStyleLbl="node1" presStyleIdx="0" presStyleCnt="3">
        <dgm:presLayoutVars>
          <dgm:chMax val="0"/>
          <dgm:chPref val="0"/>
          <dgm:bulletEnabled val="1"/>
        </dgm:presLayoutVars>
      </dgm:prSet>
      <dgm:spPr/>
    </dgm:pt>
    <dgm:pt modelId="{E001AAE2-2F6F-E941-9448-9281FF4D5158}" type="pres">
      <dgm:prSet presAssocID="{016E273E-567B-7D48-9287-F2AD53931EFF}" presName="parSh" presStyleLbl="node1" presStyleIdx="1" presStyleCnt="3"/>
      <dgm:spPr/>
    </dgm:pt>
    <dgm:pt modelId="{492B1704-3054-1340-B8F1-AC29D1106B72}" type="pres">
      <dgm:prSet presAssocID="{016E273E-567B-7D48-9287-F2AD53931EFF}" presName="desTx" presStyleLbl="fgAcc1" presStyleIdx="1" presStyleCnt="3">
        <dgm:presLayoutVars>
          <dgm:bulletEnabled val="1"/>
        </dgm:presLayoutVars>
      </dgm:prSet>
      <dgm:spPr/>
    </dgm:pt>
    <dgm:pt modelId="{C20A7731-0B40-AB48-8A4D-1301AD3C2796}" type="pres">
      <dgm:prSet presAssocID="{C3B879CB-1DDD-874C-988C-76A7AED5A946}" presName="sibTrans" presStyleLbl="sibTrans2D1" presStyleIdx="1" presStyleCnt="2"/>
      <dgm:spPr/>
    </dgm:pt>
    <dgm:pt modelId="{9652737A-9D88-414F-B6F6-B2935583BD50}" type="pres">
      <dgm:prSet presAssocID="{C3B879CB-1DDD-874C-988C-76A7AED5A946}" presName="connTx" presStyleLbl="sibTrans2D1" presStyleIdx="1" presStyleCnt="2"/>
      <dgm:spPr/>
    </dgm:pt>
    <dgm:pt modelId="{13DED5BC-63B9-2843-89E8-465E8894EE51}" type="pres">
      <dgm:prSet presAssocID="{8BE37492-5279-1C4F-87DC-B50AAAEFF2A8}" presName="composite" presStyleCnt="0"/>
      <dgm:spPr/>
    </dgm:pt>
    <dgm:pt modelId="{C8DE3C12-F9D8-8B4B-8DC3-ADB866024E2A}" type="pres">
      <dgm:prSet presAssocID="{8BE37492-5279-1C4F-87DC-B50AAAEFF2A8}" presName="parTx" presStyleLbl="node1" presStyleIdx="1" presStyleCnt="3">
        <dgm:presLayoutVars>
          <dgm:chMax val="0"/>
          <dgm:chPref val="0"/>
          <dgm:bulletEnabled val="1"/>
        </dgm:presLayoutVars>
      </dgm:prSet>
      <dgm:spPr/>
    </dgm:pt>
    <dgm:pt modelId="{D19BA441-39B0-B343-B752-120EFF3B3112}" type="pres">
      <dgm:prSet presAssocID="{8BE37492-5279-1C4F-87DC-B50AAAEFF2A8}" presName="parSh" presStyleLbl="node1" presStyleIdx="2" presStyleCnt="3"/>
      <dgm:spPr/>
    </dgm:pt>
    <dgm:pt modelId="{B034060D-911A-6C4A-B882-60AC7B34A118}" type="pres">
      <dgm:prSet presAssocID="{8BE37492-5279-1C4F-87DC-B50AAAEFF2A8}" presName="desTx" presStyleLbl="fgAcc1" presStyleIdx="2" presStyleCnt="3">
        <dgm:presLayoutVars>
          <dgm:bulletEnabled val="1"/>
        </dgm:presLayoutVars>
      </dgm:prSet>
      <dgm:spPr/>
    </dgm:pt>
  </dgm:ptLst>
  <dgm:cxnLst>
    <dgm:cxn modelId="{7CF7C000-885B-3740-991B-DAF1A261135F}" type="presOf" srcId="{FB685E45-516E-1040-97FA-55EDC3D5F703}" destId="{03966749-BEAA-5D4A-88A6-2E48A86BB54A}" srcOrd="1" destOrd="0" presId="urn:microsoft.com/office/officeart/2005/8/layout/process3"/>
    <dgm:cxn modelId="{40CA8E10-EBF6-B14C-8014-5DD36E72319A}" srcId="{F2A0E9C5-A31C-564F-9028-1A142C326F37}" destId="{FEFEE24A-537A-8F4F-9313-E70D684F3920}" srcOrd="0" destOrd="0" parTransId="{5BD7279D-9BB5-384A-A720-08426DDAEE5B}" sibTransId="{EB7A11DF-B3B3-B748-9B0F-A2C58699F958}"/>
    <dgm:cxn modelId="{A659DD1E-EB43-8648-BA2A-BF051FDEAB3E}" srcId="{8BE37492-5279-1C4F-87DC-B50AAAEFF2A8}" destId="{12B024F7-CFF4-4249-93B7-724988FB9532}" srcOrd="0" destOrd="0" parTransId="{69C9E067-B60C-E247-826D-E11ED482D62B}" sibTransId="{796A3AF7-2837-A54C-BE99-1A79CF46F0DC}"/>
    <dgm:cxn modelId="{A24E1321-28B7-B040-B8FC-A89B7F0186A2}" type="presOf" srcId="{8BE37492-5279-1C4F-87DC-B50AAAEFF2A8}" destId="{C8DE3C12-F9D8-8B4B-8DC3-ADB866024E2A}" srcOrd="0" destOrd="0" presId="urn:microsoft.com/office/officeart/2005/8/layout/process3"/>
    <dgm:cxn modelId="{67024924-2604-9647-9E5A-BCDA0C9BB8CB}" type="presOf" srcId="{C3B879CB-1DDD-874C-988C-76A7AED5A946}" destId="{C20A7731-0B40-AB48-8A4D-1301AD3C2796}" srcOrd="0" destOrd="0" presId="urn:microsoft.com/office/officeart/2005/8/layout/process3"/>
    <dgm:cxn modelId="{935AB52B-EE9D-354F-BEFD-F9EC742EBAF7}" srcId="{C17E52CC-23AA-314B-AB47-46EF7B04ECB2}" destId="{F2A0E9C5-A31C-564F-9028-1A142C326F37}" srcOrd="0" destOrd="0" parTransId="{F2BCF5FC-5E44-3441-AD5F-4FFCF81DDC5F}" sibTransId="{FB685E45-516E-1040-97FA-55EDC3D5F703}"/>
    <dgm:cxn modelId="{B8AADE34-9A8F-AF4E-9266-386497F6F6B4}" type="presOf" srcId="{E022F21C-42FB-9D40-8D10-89ED6BBF6292}" destId="{492B1704-3054-1340-B8F1-AC29D1106B72}" srcOrd="0" destOrd="0" presId="urn:microsoft.com/office/officeart/2005/8/layout/process3"/>
    <dgm:cxn modelId="{086DD636-CAD8-FA47-A3F2-53C70103F2E2}" srcId="{C17E52CC-23AA-314B-AB47-46EF7B04ECB2}" destId="{016E273E-567B-7D48-9287-F2AD53931EFF}" srcOrd="1" destOrd="0" parTransId="{32F97E9B-9EF2-F043-991D-68CC30384452}" sibTransId="{C3B879CB-1DDD-874C-988C-76A7AED5A946}"/>
    <dgm:cxn modelId="{21C4516C-55D2-5344-9957-52855338343E}" type="presOf" srcId="{016E273E-567B-7D48-9287-F2AD53931EFF}" destId="{E001AAE2-2F6F-E941-9448-9281FF4D5158}" srcOrd="1" destOrd="0" presId="urn:microsoft.com/office/officeart/2005/8/layout/process3"/>
    <dgm:cxn modelId="{94CAA94E-3F4D-F943-BD84-7E11DEBC8E01}" type="presOf" srcId="{FB685E45-516E-1040-97FA-55EDC3D5F703}" destId="{01336F47-7A01-854B-B682-4DF1D2D387D7}" srcOrd="0" destOrd="0" presId="urn:microsoft.com/office/officeart/2005/8/layout/process3"/>
    <dgm:cxn modelId="{5BF7A380-DD73-544B-AF09-17C03C18C7E1}" type="presOf" srcId="{F2A0E9C5-A31C-564F-9028-1A142C326F37}" destId="{D676BFB2-30AE-814D-94CB-A878072F21A1}" srcOrd="1" destOrd="0" presId="urn:microsoft.com/office/officeart/2005/8/layout/process3"/>
    <dgm:cxn modelId="{EA51F683-FDC8-0D40-A6C7-A09D4DEA3BEF}" srcId="{C17E52CC-23AA-314B-AB47-46EF7B04ECB2}" destId="{8BE37492-5279-1C4F-87DC-B50AAAEFF2A8}" srcOrd="2" destOrd="0" parTransId="{EA9B6A13-C372-AC44-BF86-CA4989AFCB4A}" sibTransId="{FDA2CB9F-599D-214B-9973-BC729D721740}"/>
    <dgm:cxn modelId="{C6842D84-4765-3D45-9DA7-3A4A7E096BC1}" type="presOf" srcId="{FEFEE24A-537A-8F4F-9313-E70D684F3920}" destId="{9BD2978A-4856-D348-8705-94E548350B43}" srcOrd="0" destOrd="0" presId="urn:microsoft.com/office/officeart/2005/8/layout/process3"/>
    <dgm:cxn modelId="{CC806E84-2CC5-BF4C-BF48-0A1B848F8D91}" srcId="{016E273E-567B-7D48-9287-F2AD53931EFF}" destId="{E022F21C-42FB-9D40-8D10-89ED6BBF6292}" srcOrd="0" destOrd="0" parTransId="{27FC4302-641A-C348-84BC-F1C2D660C0C7}" sibTransId="{17E4CFAC-2137-8245-80D7-ECC2439288F7}"/>
    <dgm:cxn modelId="{66E8CA97-020F-D647-B6DC-9BF440536281}" type="presOf" srcId="{016E273E-567B-7D48-9287-F2AD53931EFF}" destId="{8C424EA1-5C8B-8742-A21C-757D26178290}" srcOrd="0" destOrd="0" presId="urn:microsoft.com/office/officeart/2005/8/layout/process3"/>
    <dgm:cxn modelId="{2D2A799D-A498-5744-8046-4C9EE7CB44D3}" type="presOf" srcId="{8BE37492-5279-1C4F-87DC-B50AAAEFF2A8}" destId="{D19BA441-39B0-B343-B752-120EFF3B3112}" srcOrd="1" destOrd="0" presId="urn:microsoft.com/office/officeart/2005/8/layout/process3"/>
    <dgm:cxn modelId="{FC5DDCAA-BB84-0D45-AEE7-2EDAD286ADD8}" type="presOf" srcId="{12B024F7-CFF4-4249-93B7-724988FB9532}" destId="{B034060D-911A-6C4A-B882-60AC7B34A118}" srcOrd="0" destOrd="0" presId="urn:microsoft.com/office/officeart/2005/8/layout/process3"/>
    <dgm:cxn modelId="{448BE7B9-6A9A-7540-99E0-F6704DF8CEEC}" type="presOf" srcId="{C17E52CC-23AA-314B-AB47-46EF7B04ECB2}" destId="{AFE53CE9-417E-F64C-9192-B24EC2CA8477}" srcOrd="0" destOrd="0" presId="urn:microsoft.com/office/officeart/2005/8/layout/process3"/>
    <dgm:cxn modelId="{2E2FE9CA-7F34-AD4C-8949-75495A61ED10}" type="presOf" srcId="{F2A0E9C5-A31C-564F-9028-1A142C326F37}" destId="{00677015-1651-8642-9B6C-53AF6A159217}" srcOrd="0" destOrd="0" presId="urn:microsoft.com/office/officeart/2005/8/layout/process3"/>
    <dgm:cxn modelId="{7F3547EF-94F6-F642-89F4-63F16120D786}" type="presOf" srcId="{C3B879CB-1DDD-874C-988C-76A7AED5A946}" destId="{9652737A-9D88-414F-B6F6-B2935583BD50}" srcOrd="1" destOrd="0" presId="urn:microsoft.com/office/officeart/2005/8/layout/process3"/>
    <dgm:cxn modelId="{BB18E8E0-F035-B14B-831A-93D5953901D7}" type="presParOf" srcId="{AFE53CE9-417E-F64C-9192-B24EC2CA8477}" destId="{822E66F2-DE54-F74A-8AFD-8FC50B0F483B}" srcOrd="0" destOrd="0" presId="urn:microsoft.com/office/officeart/2005/8/layout/process3"/>
    <dgm:cxn modelId="{8D3C0D67-1457-D244-951B-5B816ABDF2DE}" type="presParOf" srcId="{822E66F2-DE54-F74A-8AFD-8FC50B0F483B}" destId="{00677015-1651-8642-9B6C-53AF6A159217}" srcOrd="0" destOrd="0" presId="urn:microsoft.com/office/officeart/2005/8/layout/process3"/>
    <dgm:cxn modelId="{807768D1-551A-6648-896A-580A76C64F6A}" type="presParOf" srcId="{822E66F2-DE54-F74A-8AFD-8FC50B0F483B}" destId="{D676BFB2-30AE-814D-94CB-A878072F21A1}" srcOrd="1" destOrd="0" presId="urn:microsoft.com/office/officeart/2005/8/layout/process3"/>
    <dgm:cxn modelId="{2B2E8949-76BF-F942-AE8C-561A0D41F459}" type="presParOf" srcId="{822E66F2-DE54-F74A-8AFD-8FC50B0F483B}" destId="{9BD2978A-4856-D348-8705-94E548350B43}" srcOrd="2" destOrd="0" presId="urn:microsoft.com/office/officeart/2005/8/layout/process3"/>
    <dgm:cxn modelId="{07C616C2-A7B6-964A-866C-040B8D0022EA}" type="presParOf" srcId="{AFE53CE9-417E-F64C-9192-B24EC2CA8477}" destId="{01336F47-7A01-854B-B682-4DF1D2D387D7}" srcOrd="1" destOrd="0" presId="urn:microsoft.com/office/officeart/2005/8/layout/process3"/>
    <dgm:cxn modelId="{935156F4-E737-AF40-9833-8545351C0A55}" type="presParOf" srcId="{01336F47-7A01-854B-B682-4DF1D2D387D7}" destId="{03966749-BEAA-5D4A-88A6-2E48A86BB54A}" srcOrd="0" destOrd="0" presId="urn:microsoft.com/office/officeart/2005/8/layout/process3"/>
    <dgm:cxn modelId="{37D8B439-AAED-2844-99A7-67BD0C0637A2}" type="presParOf" srcId="{AFE53CE9-417E-F64C-9192-B24EC2CA8477}" destId="{5FCE1CD7-79B1-B143-BAB7-018D520C5E43}" srcOrd="2" destOrd="0" presId="urn:microsoft.com/office/officeart/2005/8/layout/process3"/>
    <dgm:cxn modelId="{20C68F5F-E3F3-634E-9E8C-4286D9F2C84F}" type="presParOf" srcId="{5FCE1CD7-79B1-B143-BAB7-018D520C5E43}" destId="{8C424EA1-5C8B-8742-A21C-757D26178290}" srcOrd="0" destOrd="0" presId="urn:microsoft.com/office/officeart/2005/8/layout/process3"/>
    <dgm:cxn modelId="{9869AC8E-C451-0043-A965-EFC937673EF5}" type="presParOf" srcId="{5FCE1CD7-79B1-B143-BAB7-018D520C5E43}" destId="{E001AAE2-2F6F-E941-9448-9281FF4D5158}" srcOrd="1" destOrd="0" presId="urn:microsoft.com/office/officeart/2005/8/layout/process3"/>
    <dgm:cxn modelId="{4475442B-42CA-EC4F-8BE2-48C61F6F0C4A}" type="presParOf" srcId="{5FCE1CD7-79B1-B143-BAB7-018D520C5E43}" destId="{492B1704-3054-1340-B8F1-AC29D1106B72}" srcOrd="2" destOrd="0" presId="urn:microsoft.com/office/officeart/2005/8/layout/process3"/>
    <dgm:cxn modelId="{B1890022-6444-6942-B85F-9EF1074D9E14}" type="presParOf" srcId="{AFE53CE9-417E-F64C-9192-B24EC2CA8477}" destId="{C20A7731-0B40-AB48-8A4D-1301AD3C2796}" srcOrd="3" destOrd="0" presId="urn:microsoft.com/office/officeart/2005/8/layout/process3"/>
    <dgm:cxn modelId="{77519406-C585-ED46-8A84-5BDCFF47B343}" type="presParOf" srcId="{C20A7731-0B40-AB48-8A4D-1301AD3C2796}" destId="{9652737A-9D88-414F-B6F6-B2935583BD50}" srcOrd="0" destOrd="0" presId="urn:microsoft.com/office/officeart/2005/8/layout/process3"/>
    <dgm:cxn modelId="{8AF3B7CA-24F7-B34D-A964-F8FEAD92ABFF}" type="presParOf" srcId="{AFE53CE9-417E-F64C-9192-B24EC2CA8477}" destId="{13DED5BC-63B9-2843-89E8-465E8894EE51}" srcOrd="4" destOrd="0" presId="urn:microsoft.com/office/officeart/2005/8/layout/process3"/>
    <dgm:cxn modelId="{553A36CE-B4E5-6549-8B9B-1FD25D09192E}" type="presParOf" srcId="{13DED5BC-63B9-2843-89E8-465E8894EE51}" destId="{C8DE3C12-F9D8-8B4B-8DC3-ADB866024E2A}" srcOrd="0" destOrd="0" presId="urn:microsoft.com/office/officeart/2005/8/layout/process3"/>
    <dgm:cxn modelId="{622B7313-DFE6-BB4E-B4FF-0654D98CEBA0}" type="presParOf" srcId="{13DED5BC-63B9-2843-89E8-465E8894EE51}" destId="{D19BA441-39B0-B343-B752-120EFF3B3112}" srcOrd="1" destOrd="0" presId="urn:microsoft.com/office/officeart/2005/8/layout/process3"/>
    <dgm:cxn modelId="{A9D6AB97-6F62-324C-BDC0-CD2F10454157}" type="presParOf" srcId="{13DED5BC-63B9-2843-89E8-465E8894EE51}" destId="{B034060D-911A-6C4A-B882-60AC7B34A118}" srcOrd="2" destOrd="0" presId="urn:microsoft.com/office/officeart/2005/8/layout/process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17E52CC-23AA-314B-AB47-46EF7B04ECB2}" type="doc">
      <dgm:prSet loTypeId="urn:microsoft.com/office/officeart/2005/8/layout/process3" loCatId="" qsTypeId="urn:microsoft.com/office/officeart/2005/8/quickstyle/simple1" qsCatId="simple" csTypeId="urn:microsoft.com/office/officeart/2005/8/colors/accent2_1" csCatId="accent2" phldr="0"/>
      <dgm:spPr/>
      <dgm:t>
        <a:bodyPr/>
        <a:lstStyle/>
        <a:p>
          <a:endParaRPr lang="en-US"/>
        </a:p>
      </dgm:t>
    </dgm:pt>
    <dgm:pt modelId="{F2A0E9C5-A31C-564F-9028-1A142C326F37}">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2BCF5FC-5E44-3441-AD5F-4FFCF81DDC5F}" type="par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B685E45-516E-1040-97FA-55EDC3D5F703}" type="sib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EFEE24A-537A-8F4F-9313-E70D684F3920}">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5BD7279D-9BB5-384A-A720-08426DDAEE5B}" type="par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B7A11DF-B3B3-B748-9B0F-A2C58699F958}" type="sib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016E273E-567B-7D48-9287-F2AD53931EFF}">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32F97E9B-9EF2-F043-991D-68CC30384452}" type="par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C3B879CB-1DDD-874C-988C-76A7AED5A946}" type="sib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022F21C-42FB-9D40-8D10-89ED6BBF629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27FC4302-641A-C348-84BC-F1C2D660C0C7}" type="par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7E4CFAC-2137-8245-80D7-ECC2439288F7}" type="sib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8BE37492-5279-1C4F-87DC-B50AAAEFF2A8}">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A9B6A13-C372-AC44-BF86-CA4989AFCB4A}" type="par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DA2CB9F-599D-214B-9973-BC729D721740}" type="sib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2B024F7-CFF4-4249-93B7-724988FB953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69C9E067-B60C-E247-826D-E11ED482D62B}" type="par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796A3AF7-2837-A54C-BE99-1A79CF46F0DC}" type="sib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AFE53CE9-417E-F64C-9192-B24EC2CA8477}" type="pres">
      <dgm:prSet presAssocID="{C17E52CC-23AA-314B-AB47-46EF7B04ECB2}" presName="linearFlow" presStyleCnt="0">
        <dgm:presLayoutVars>
          <dgm:dir/>
          <dgm:animLvl val="lvl"/>
          <dgm:resizeHandles val="exact"/>
        </dgm:presLayoutVars>
      </dgm:prSet>
      <dgm:spPr/>
    </dgm:pt>
    <dgm:pt modelId="{822E66F2-DE54-F74A-8AFD-8FC50B0F483B}" type="pres">
      <dgm:prSet presAssocID="{F2A0E9C5-A31C-564F-9028-1A142C326F37}" presName="composite" presStyleCnt="0"/>
      <dgm:spPr/>
    </dgm:pt>
    <dgm:pt modelId="{00677015-1651-8642-9B6C-53AF6A159217}" type="pres">
      <dgm:prSet presAssocID="{F2A0E9C5-A31C-564F-9028-1A142C326F37}" presName="parTx" presStyleLbl="node1" presStyleIdx="0" presStyleCnt="3">
        <dgm:presLayoutVars>
          <dgm:chMax val="0"/>
          <dgm:chPref val="0"/>
          <dgm:bulletEnabled val="1"/>
        </dgm:presLayoutVars>
      </dgm:prSet>
      <dgm:spPr/>
    </dgm:pt>
    <dgm:pt modelId="{D676BFB2-30AE-814D-94CB-A878072F21A1}" type="pres">
      <dgm:prSet presAssocID="{F2A0E9C5-A31C-564F-9028-1A142C326F37}" presName="parSh" presStyleLbl="node1" presStyleIdx="0" presStyleCnt="3"/>
      <dgm:spPr/>
    </dgm:pt>
    <dgm:pt modelId="{9BD2978A-4856-D348-8705-94E548350B43}" type="pres">
      <dgm:prSet presAssocID="{F2A0E9C5-A31C-564F-9028-1A142C326F37}" presName="desTx" presStyleLbl="fgAcc1" presStyleIdx="0" presStyleCnt="3">
        <dgm:presLayoutVars>
          <dgm:bulletEnabled val="1"/>
        </dgm:presLayoutVars>
      </dgm:prSet>
      <dgm:spPr/>
    </dgm:pt>
    <dgm:pt modelId="{01336F47-7A01-854B-B682-4DF1D2D387D7}" type="pres">
      <dgm:prSet presAssocID="{FB685E45-516E-1040-97FA-55EDC3D5F703}" presName="sibTrans" presStyleLbl="sibTrans2D1" presStyleIdx="0" presStyleCnt="2"/>
      <dgm:spPr/>
    </dgm:pt>
    <dgm:pt modelId="{03966749-BEAA-5D4A-88A6-2E48A86BB54A}" type="pres">
      <dgm:prSet presAssocID="{FB685E45-516E-1040-97FA-55EDC3D5F703}" presName="connTx" presStyleLbl="sibTrans2D1" presStyleIdx="0" presStyleCnt="2"/>
      <dgm:spPr/>
    </dgm:pt>
    <dgm:pt modelId="{5FCE1CD7-79B1-B143-BAB7-018D520C5E43}" type="pres">
      <dgm:prSet presAssocID="{016E273E-567B-7D48-9287-F2AD53931EFF}" presName="composite" presStyleCnt="0"/>
      <dgm:spPr/>
    </dgm:pt>
    <dgm:pt modelId="{8C424EA1-5C8B-8742-A21C-757D26178290}" type="pres">
      <dgm:prSet presAssocID="{016E273E-567B-7D48-9287-F2AD53931EFF}" presName="parTx" presStyleLbl="node1" presStyleIdx="0" presStyleCnt="3">
        <dgm:presLayoutVars>
          <dgm:chMax val="0"/>
          <dgm:chPref val="0"/>
          <dgm:bulletEnabled val="1"/>
        </dgm:presLayoutVars>
      </dgm:prSet>
      <dgm:spPr/>
    </dgm:pt>
    <dgm:pt modelId="{E001AAE2-2F6F-E941-9448-9281FF4D5158}" type="pres">
      <dgm:prSet presAssocID="{016E273E-567B-7D48-9287-F2AD53931EFF}" presName="parSh" presStyleLbl="node1" presStyleIdx="1" presStyleCnt="3"/>
      <dgm:spPr/>
    </dgm:pt>
    <dgm:pt modelId="{492B1704-3054-1340-B8F1-AC29D1106B72}" type="pres">
      <dgm:prSet presAssocID="{016E273E-567B-7D48-9287-F2AD53931EFF}" presName="desTx" presStyleLbl="fgAcc1" presStyleIdx="1" presStyleCnt="3">
        <dgm:presLayoutVars>
          <dgm:bulletEnabled val="1"/>
        </dgm:presLayoutVars>
      </dgm:prSet>
      <dgm:spPr/>
    </dgm:pt>
    <dgm:pt modelId="{C20A7731-0B40-AB48-8A4D-1301AD3C2796}" type="pres">
      <dgm:prSet presAssocID="{C3B879CB-1DDD-874C-988C-76A7AED5A946}" presName="sibTrans" presStyleLbl="sibTrans2D1" presStyleIdx="1" presStyleCnt="2"/>
      <dgm:spPr/>
    </dgm:pt>
    <dgm:pt modelId="{9652737A-9D88-414F-B6F6-B2935583BD50}" type="pres">
      <dgm:prSet presAssocID="{C3B879CB-1DDD-874C-988C-76A7AED5A946}" presName="connTx" presStyleLbl="sibTrans2D1" presStyleIdx="1" presStyleCnt="2"/>
      <dgm:spPr/>
    </dgm:pt>
    <dgm:pt modelId="{13DED5BC-63B9-2843-89E8-465E8894EE51}" type="pres">
      <dgm:prSet presAssocID="{8BE37492-5279-1C4F-87DC-B50AAAEFF2A8}" presName="composite" presStyleCnt="0"/>
      <dgm:spPr/>
    </dgm:pt>
    <dgm:pt modelId="{C8DE3C12-F9D8-8B4B-8DC3-ADB866024E2A}" type="pres">
      <dgm:prSet presAssocID="{8BE37492-5279-1C4F-87DC-B50AAAEFF2A8}" presName="parTx" presStyleLbl="node1" presStyleIdx="1" presStyleCnt="3">
        <dgm:presLayoutVars>
          <dgm:chMax val="0"/>
          <dgm:chPref val="0"/>
          <dgm:bulletEnabled val="1"/>
        </dgm:presLayoutVars>
      </dgm:prSet>
      <dgm:spPr/>
    </dgm:pt>
    <dgm:pt modelId="{D19BA441-39B0-B343-B752-120EFF3B3112}" type="pres">
      <dgm:prSet presAssocID="{8BE37492-5279-1C4F-87DC-B50AAAEFF2A8}" presName="parSh" presStyleLbl="node1" presStyleIdx="2" presStyleCnt="3"/>
      <dgm:spPr/>
    </dgm:pt>
    <dgm:pt modelId="{B034060D-911A-6C4A-B882-60AC7B34A118}" type="pres">
      <dgm:prSet presAssocID="{8BE37492-5279-1C4F-87DC-B50AAAEFF2A8}" presName="desTx" presStyleLbl="fgAcc1" presStyleIdx="2" presStyleCnt="3">
        <dgm:presLayoutVars>
          <dgm:bulletEnabled val="1"/>
        </dgm:presLayoutVars>
      </dgm:prSet>
      <dgm:spPr/>
    </dgm:pt>
  </dgm:ptLst>
  <dgm:cxnLst>
    <dgm:cxn modelId="{7CF7C000-885B-3740-991B-DAF1A261135F}" type="presOf" srcId="{FB685E45-516E-1040-97FA-55EDC3D5F703}" destId="{03966749-BEAA-5D4A-88A6-2E48A86BB54A}" srcOrd="1" destOrd="0" presId="urn:microsoft.com/office/officeart/2005/8/layout/process3"/>
    <dgm:cxn modelId="{40CA8E10-EBF6-B14C-8014-5DD36E72319A}" srcId="{F2A0E9C5-A31C-564F-9028-1A142C326F37}" destId="{FEFEE24A-537A-8F4F-9313-E70D684F3920}" srcOrd="0" destOrd="0" parTransId="{5BD7279D-9BB5-384A-A720-08426DDAEE5B}" sibTransId="{EB7A11DF-B3B3-B748-9B0F-A2C58699F958}"/>
    <dgm:cxn modelId="{A659DD1E-EB43-8648-BA2A-BF051FDEAB3E}" srcId="{8BE37492-5279-1C4F-87DC-B50AAAEFF2A8}" destId="{12B024F7-CFF4-4249-93B7-724988FB9532}" srcOrd="0" destOrd="0" parTransId="{69C9E067-B60C-E247-826D-E11ED482D62B}" sibTransId="{796A3AF7-2837-A54C-BE99-1A79CF46F0DC}"/>
    <dgm:cxn modelId="{A24E1321-28B7-B040-B8FC-A89B7F0186A2}" type="presOf" srcId="{8BE37492-5279-1C4F-87DC-B50AAAEFF2A8}" destId="{C8DE3C12-F9D8-8B4B-8DC3-ADB866024E2A}" srcOrd="0" destOrd="0" presId="urn:microsoft.com/office/officeart/2005/8/layout/process3"/>
    <dgm:cxn modelId="{67024924-2604-9647-9E5A-BCDA0C9BB8CB}" type="presOf" srcId="{C3B879CB-1DDD-874C-988C-76A7AED5A946}" destId="{C20A7731-0B40-AB48-8A4D-1301AD3C2796}" srcOrd="0" destOrd="0" presId="urn:microsoft.com/office/officeart/2005/8/layout/process3"/>
    <dgm:cxn modelId="{935AB52B-EE9D-354F-BEFD-F9EC742EBAF7}" srcId="{C17E52CC-23AA-314B-AB47-46EF7B04ECB2}" destId="{F2A0E9C5-A31C-564F-9028-1A142C326F37}" srcOrd="0" destOrd="0" parTransId="{F2BCF5FC-5E44-3441-AD5F-4FFCF81DDC5F}" sibTransId="{FB685E45-516E-1040-97FA-55EDC3D5F703}"/>
    <dgm:cxn modelId="{B8AADE34-9A8F-AF4E-9266-386497F6F6B4}" type="presOf" srcId="{E022F21C-42FB-9D40-8D10-89ED6BBF6292}" destId="{492B1704-3054-1340-B8F1-AC29D1106B72}" srcOrd="0" destOrd="0" presId="urn:microsoft.com/office/officeart/2005/8/layout/process3"/>
    <dgm:cxn modelId="{086DD636-CAD8-FA47-A3F2-53C70103F2E2}" srcId="{C17E52CC-23AA-314B-AB47-46EF7B04ECB2}" destId="{016E273E-567B-7D48-9287-F2AD53931EFF}" srcOrd="1" destOrd="0" parTransId="{32F97E9B-9EF2-F043-991D-68CC30384452}" sibTransId="{C3B879CB-1DDD-874C-988C-76A7AED5A946}"/>
    <dgm:cxn modelId="{21C4516C-55D2-5344-9957-52855338343E}" type="presOf" srcId="{016E273E-567B-7D48-9287-F2AD53931EFF}" destId="{E001AAE2-2F6F-E941-9448-9281FF4D5158}" srcOrd="1" destOrd="0" presId="urn:microsoft.com/office/officeart/2005/8/layout/process3"/>
    <dgm:cxn modelId="{94CAA94E-3F4D-F943-BD84-7E11DEBC8E01}" type="presOf" srcId="{FB685E45-516E-1040-97FA-55EDC3D5F703}" destId="{01336F47-7A01-854B-B682-4DF1D2D387D7}" srcOrd="0" destOrd="0" presId="urn:microsoft.com/office/officeart/2005/8/layout/process3"/>
    <dgm:cxn modelId="{5BF7A380-DD73-544B-AF09-17C03C18C7E1}" type="presOf" srcId="{F2A0E9C5-A31C-564F-9028-1A142C326F37}" destId="{D676BFB2-30AE-814D-94CB-A878072F21A1}" srcOrd="1" destOrd="0" presId="urn:microsoft.com/office/officeart/2005/8/layout/process3"/>
    <dgm:cxn modelId="{EA51F683-FDC8-0D40-A6C7-A09D4DEA3BEF}" srcId="{C17E52CC-23AA-314B-AB47-46EF7B04ECB2}" destId="{8BE37492-5279-1C4F-87DC-B50AAAEFF2A8}" srcOrd="2" destOrd="0" parTransId="{EA9B6A13-C372-AC44-BF86-CA4989AFCB4A}" sibTransId="{FDA2CB9F-599D-214B-9973-BC729D721740}"/>
    <dgm:cxn modelId="{C6842D84-4765-3D45-9DA7-3A4A7E096BC1}" type="presOf" srcId="{FEFEE24A-537A-8F4F-9313-E70D684F3920}" destId="{9BD2978A-4856-D348-8705-94E548350B43}" srcOrd="0" destOrd="0" presId="urn:microsoft.com/office/officeart/2005/8/layout/process3"/>
    <dgm:cxn modelId="{CC806E84-2CC5-BF4C-BF48-0A1B848F8D91}" srcId="{016E273E-567B-7D48-9287-F2AD53931EFF}" destId="{E022F21C-42FB-9D40-8D10-89ED6BBF6292}" srcOrd="0" destOrd="0" parTransId="{27FC4302-641A-C348-84BC-F1C2D660C0C7}" sibTransId="{17E4CFAC-2137-8245-80D7-ECC2439288F7}"/>
    <dgm:cxn modelId="{66E8CA97-020F-D647-B6DC-9BF440536281}" type="presOf" srcId="{016E273E-567B-7D48-9287-F2AD53931EFF}" destId="{8C424EA1-5C8B-8742-A21C-757D26178290}" srcOrd="0" destOrd="0" presId="urn:microsoft.com/office/officeart/2005/8/layout/process3"/>
    <dgm:cxn modelId="{2D2A799D-A498-5744-8046-4C9EE7CB44D3}" type="presOf" srcId="{8BE37492-5279-1C4F-87DC-B50AAAEFF2A8}" destId="{D19BA441-39B0-B343-B752-120EFF3B3112}" srcOrd="1" destOrd="0" presId="urn:microsoft.com/office/officeart/2005/8/layout/process3"/>
    <dgm:cxn modelId="{FC5DDCAA-BB84-0D45-AEE7-2EDAD286ADD8}" type="presOf" srcId="{12B024F7-CFF4-4249-93B7-724988FB9532}" destId="{B034060D-911A-6C4A-B882-60AC7B34A118}" srcOrd="0" destOrd="0" presId="urn:microsoft.com/office/officeart/2005/8/layout/process3"/>
    <dgm:cxn modelId="{448BE7B9-6A9A-7540-99E0-F6704DF8CEEC}" type="presOf" srcId="{C17E52CC-23AA-314B-AB47-46EF7B04ECB2}" destId="{AFE53CE9-417E-F64C-9192-B24EC2CA8477}" srcOrd="0" destOrd="0" presId="urn:microsoft.com/office/officeart/2005/8/layout/process3"/>
    <dgm:cxn modelId="{2E2FE9CA-7F34-AD4C-8949-75495A61ED10}" type="presOf" srcId="{F2A0E9C5-A31C-564F-9028-1A142C326F37}" destId="{00677015-1651-8642-9B6C-53AF6A159217}" srcOrd="0" destOrd="0" presId="urn:microsoft.com/office/officeart/2005/8/layout/process3"/>
    <dgm:cxn modelId="{7F3547EF-94F6-F642-89F4-63F16120D786}" type="presOf" srcId="{C3B879CB-1DDD-874C-988C-76A7AED5A946}" destId="{9652737A-9D88-414F-B6F6-B2935583BD50}" srcOrd="1" destOrd="0" presId="urn:microsoft.com/office/officeart/2005/8/layout/process3"/>
    <dgm:cxn modelId="{BB18E8E0-F035-B14B-831A-93D5953901D7}" type="presParOf" srcId="{AFE53CE9-417E-F64C-9192-B24EC2CA8477}" destId="{822E66F2-DE54-F74A-8AFD-8FC50B0F483B}" srcOrd="0" destOrd="0" presId="urn:microsoft.com/office/officeart/2005/8/layout/process3"/>
    <dgm:cxn modelId="{8D3C0D67-1457-D244-951B-5B816ABDF2DE}" type="presParOf" srcId="{822E66F2-DE54-F74A-8AFD-8FC50B0F483B}" destId="{00677015-1651-8642-9B6C-53AF6A159217}" srcOrd="0" destOrd="0" presId="urn:microsoft.com/office/officeart/2005/8/layout/process3"/>
    <dgm:cxn modelId="{807768D1-551A-6648-896A-580A76C64F6A}" type="presParOf" srcId="{822E66F2-DE54-F74A-8AFD-8FC50B0F483B}" destId="{D676BFB2-30AE-814D-94CB-A878072F21A1}" srcOrd="1" destOrd="0" presId="urn:microsoft.com/office/officeart/2005/8/layout/process3"/>
    <dgm:cxn modelId="{2B2E8949-76BF-F942-AE8C-561A0D41F459}" type="presParOf" srcId="{822E66F2-DE54-F74A-8AFD-8FC50B0F483B}" destId="{9BD2978A-4856-D348-8705-94E548350B43}" srcOrd="2" destOrd="0" presId="urn:microsoft.com/office/officeart/2005/8/layout/process3"/>
    <dgm:cxn modelId="{07C616C2-A7B6-964A-866C-040B8D0022EA}" type="presParOf" srcId="{AFE53CE9-417E-F64C-9192-B24EC2CA8477}" destId="{01336F47-7A01-854B-B682-4DF1D2D387D7}" srcOrd="1" destOrd="0" presId="urn:microsoft.com/office/officeart/2005/8/layout/process3"/>
    <dgm:cxn modelId="{935156F4-E737-AF40-9833-8545351C0A55}" type="presParOf" srcId="{01336F47-7A01-854B-B682-4DF1D2D387D7}" destId="{03966749-BEAA-5D4A-88A6-2E48A86BB54A}" srcOrd="0" destOrd="0" presId="urn:microsoft.com/office/officeart/2005/8/layout/process3"/>
    <dgm:cxn modelId="{37D8B439-AAED-2844-99A7-67BD0C0637A2}" type="presParOf" srcId="{AFE53CE9-417E-F64C-9192-B24EC2CA8477}" destId="{5FCE1CD7-79B1-B143-BAB7-018D520C5E43}" srcOrd="2" destOrd="0" presId="urn:microsoft.com/office/officeart/2005/8/layout/process3"/>
    <dgm:cxn modelId="{20C68F5F-E3F3-634E-9E8C-4286D9F2C84F}" type="presParOf" srcId="{5FCE1CD7-79B1-B143-BAB7-018D520C5E43}" destId="{8C424EA1-5C8B-8742-A21C-757D26178290}" srcOrd="0" destOrd="0" presId="urn:microsoft.com/office/officeart/2005/8/layout/process3"/>
    <dgm:cxn modelId="{9869AC8E-C451-0043-A965-EFC937673EF5}" type="presParOf" srcId="{5FCE1CD7-79B1-B143-BAB7-018D520C5E43}" destId="{E001AAE2-2F6F-E941-9448-9281FF4D5158}" srcOrd="1" destOrd="0" presId="urn:microsoft.com/office/officeart/2005/8/layout/process3"/>
    <dgm:cxn modelId="{4475442B-42CA-EC4F-8BE2-48C61F6F0C4A}" type="presParOf" srcId="{5FCE1CD7-79B1-B143-BAB7-018D520C5E43}" destId="{492B1704-3054-1340-B8F1-AC29D1106B72}" srcOrd="2" destOrd="0" presId="urn:microsoft.com/office/officeart/2005/8/layout/process3"/>
    <dgm:cxn modelId="{B1890022-6444-6942-B85F-9EF1074D9E14}" type="presParOf" srcId="{AFE53CE9-417E-F64C-9192-B24EC2CA8477}" destId="{C20A7731-0B40-AB48-8A4D-1301AD3C2796}" srcOrd="3" destOrd="0" presId="urn:microsoft.com/office/officeart/2005/8/layout/process3"/>
    <dgm:cxn modelId="{77519406-C585-ED46-8A84-5BDCFF47B343}" type="presParOf" srcId="{C20A7731-0B40-AB48-8A4D-1301AD3C2796}" destId="{9652737A-9D88-414F-B6F6-B2935583BD50}" srcOrd="0" destOrd="0" presId="urn:microsoft.com/office/officeart/2005/8/layout/process3"/>
    <dgm:cxn modelId="{8AF3B7CA-24F7-B34D-A964-F8FEAD92ABFF}" type="presParOf" srcId="{AFE53CE9-417E-F64C-9192-B24EC2CA8477}" destId="{13DED5BC-63B9-2843-89E8-465E8894EE51}" srcOrd="4" destOrd="0" presId="urn:microsoft.com/office/officeart/2005/8/layout/process3"/>
    <dgm:cxn modelId="{553A36CE-B4E5-6549-8B9B-1FD25D09192E}" type="presParOf" srcId="{13DED5BC-63B9-2843-89E8-465E8894EE51}" destId="{C8DE3C12-F9D8-8B4B-8DC3-ADB866024E2A}" srcOrd="0" destOrd="0" presId="urn:microsoft.com/office/officeart/2005/8/layout/process3"/>
    <dgm:cxn modelId="{622B7313-DFE6-BB4E-B4FF-0654D98CEBA0}" type="presParOf" srcId="{13DED5BC-63B9-2843-89E8-465E8894EE51}" destId="{D19BA441-39B0-B343-B752-120EFF3B3112}" srcOrd="1" destOrd="0" presId="urn:microsoft.com/office/officeart/2005/8/layout/process3"/>
    <dgm:cxn modelId="{A9D6AB97-6F62-324C-BDC0-CD2F10454157}" type="presParOf" srcId="{13DED5BC-63B9-2843-89E8-465E8894EE51}" destId="{B034060D-911A-6C4A-B882-60AC7B34A118}" srcOrd="2" destOrd="0" presId="urn:microsoft.com/office/officeart/2005/8/layout/process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17E52CC-23AA-314B-AB47-46EF7B04ECB2}" type="doc">
      <dgm:prSet loTypeId="urn:microsoft.com/office/officeart/2005/8/layout/process3" loCatId="" qsTypeId="urn:microsoft.com/office/officeart/2005/8/quickstyle/simple1" qsCatId="simple" csTypeId="urn:microsoft.com/office/officeart/2005/8/colors/accent2_1" csCatId="accent2" phldr="0"/>
      <dgm:spPr/>
      <dgm:t>
        <a:bodyPr/>
        <a:lstStyle/>
        <a:p>
          <a:endParaRPr lang="en-US"/>
        </a:p>
      </dgm:t>
    </dgm:pt>
    <dgm:pt modelId="{F2A0E9C5-A31C-564F-9028-1A142C326F37}">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2BCF5FC-5E44-3441-AD5F-4FFCF81DDC5F}" type="par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B685E45-516E-1040-97FA-55EDC3D5F703}" type="sib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EFEE24A-537A-8F4F-9313-E70D684F3920}">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5BD7279D-9BB5-384A-A720-08426DDAEE5B}" type="par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B7A11DF-B3B3-B748-9B0F-A2C58699F958}" type="sib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016E273E-567B-7D48-9287-F2AD53931EFF}">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32F97E9B-9EF2-F043-991D-68CC30384452}" type="par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C3B879CB-1DDD-874C-988C-76A7AED5A946}" type="sib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022F21C-42FB-9D40-8D10-89ED6BBF629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27FC4302-641A-C348-84BC-F1C2D660C0C7}" type="par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7E4CFAC-2137-8245-80D7-ECC2439288F7}" type="sib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8BE37492-5279-1C4F-87DC-B50AAAEFF2A8}">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A9B6A13-C372-AC44-BF86-CA4989AFCB4A}" type="par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DA2CB9F-599D-214B-9973-BC729D721740}" type="sib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2B024F7-CFF4-4249-93B7-724988FB953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69C9E067-B60C-E247-826D-E11ED482D62B}" type="par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796A3AF7-2837-A54C-BE99-1A79CF46F0DC}" type="sib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AFE53CE9-417E-F64C-9192-B24EC2CA8477}" type="pres">
      <dgm:prSet presAssocID="{C17E52CC-23AA-314B-AB47-46EF7B04ECB2}" presName="linearFlow" presStyleCnt="0">
        <dgm:presLayoutVars>
          <dgm:dir/>
          <dgm:animLvl val="lvl"/>
          <dgm:resizeHandles val="exact"/>
        </dgm:presLayoutVars>
      </dgm:prSet>
      <dgm:spPr/>
    </dgm:pt>
    <dgm:pt modelId="{822E66F2-DE54-F74A-8AFD-8FC50B0F483B}" type="pres">
      <dgm:prSet presAssocID="{F2A0E9C5-A31C-564F-9028-1A142C326F37}" presName="composite" presStyleCnt="0"/>
      <dgm:spPr/>
    </dgm:pt>
    <dgm:pt modelId="{00677015-1651-8642-9B6C-53AF6A159217}" type="pres">
      <dgm:prSet presAssocID="{F2A0E9C5-A31C-564F-9028-1A142C326F37}" presName="parTx" presStyleLbl="node1" presStyleIdx="0" presStyleCnt="3">
        <dgm:presLayoutVars>
          <dgm:chMax val="0"/>
          <dgm:chPref val="0"/>
          <dgm:bulletEnabled val="1"/>
        </dgm:presLayoutVars>
      </dgm:prSet>
      <dgm:spPr/>
    </dgm:pt>
    <dgm:pt modelId="{D676BFB2-30AE-814D-94CB-A878072F21A1}" type="pres">
      <dgm:prSet presAssocID="{F2A0E9C5-A31C-564F-9028-1A142C326F37}" presName="parSh" presStyleLbl="node1" presStyleIdx="0" presStyleCnt="3"/>
      <dgm:spPr/>
    </dgm:pt>
    <dgm:pt modelId="{9BD2978A-4856-D348-8705-94E548350B43}" type="pres">
      <dgm:prSet presAssocID="{F2A0E9C5-A31C-564F-9028-1A142C326F37}" presName="desTx" presStyleLbl="fgAcc1" presStyleIdx="0" presStyleCnt="3">
        <dgm:presLayoutVars>
          <dgm:bulletEnabled val="1"/>
        </dgm:presLayoutVars>
      </dgm:prSet>
      <dgm:spPr/>
    </dgm:pt>
    <dgm:pt modelId="{01336F47-7A01-854B-B682-4DF1D2D387D7}" type="pres">
      <dgm:prSet presAssocID="{FB685E45-516E-1040-97FA-55EDC3D5F703}" presName="sibTrans" presStyleLbl="sibTrans2D1" presStyleIdx="0" presStyleCnt="2"/>
      <dgm:spPr/>
    </dgm:pt>
    <dgm:pt modelId="{03966749-BEAA-5D4A-88A6-2E48A86BB54A}" type="pres">
      <dgm:prSet presAssocID="{FB685E45-516E-1040-97FA-55EDC3D5F703}" presName="connTx" presStyleLbl="sibTrans2D1" presStyleIdx="0" presStyleCnt="2"/>
      <dgm:spPr/>
    </dgm:pt>
    <dgm:pt modelId="{5FCE1CD7-79B1-B143-BAB7-018D520C5E43}" type="pres">
      <dgm:prSet presAssocID="{016E273E-567B-7D48-9287-F2AD53931EFF}" presName="composite" presStyleCnt="0"/>
      <dgm:spPr/>
    </dgm:pt>
    <dgm:pt modelId="{8C424EA1-5C8B-8742-A21C-757D26178290}" type="pres">
      <dgm:prSet presAssocID="{016E273E-567B-7D48-9287-F2AD53931EFF}" presName="parTx" presStyleLbl="node1" presStyleIdx="0" presStyleCnt="3">
        <dgm:presLayoutVars>
          <dgm:chMax val="0"/>
          <dgm:chPref val="0"/>
          <dgm:bulletEnabled val="1"/>
        </dgm:presLayoutVars>
      </dgm:prSet>
      <dgm:spPr/>
    </dgm:pt>
    <dgm:pt modelId="{E001AAE2-2F6F-E941-9448-9281FF4D5158}" type="pres">
      <dgm:prSet presAssocID="{016E273E-567B-7D48-9287-F2AD53931EFF}" presName="parSh" presStyleLbl="node1" presStyleIdx="1" presStyleCnt="3"/>
      <dgm:spPr/>
    </dgm:pt>
    <dgm:pt modelId="{492B1704-3054-1340-B8F1-AC29D1106B72}" type="pres">
      <dgm:prSet presAssocID="{016E273E-567B-7D48-9287-F2AD53931EFF}" presName="desTx" presStyleLbl="fgAcc1" presStyleIdx="1" presStyleCnt="3">
        <dgm:presLayoutVars>
          <dgm:bulletEnabled val="1"/>
        </dgm:presLayoutVars>
      </dgm:prSet>
      <dgm:spPr/>
    </dgm:pt>
    <dgm:pt modelId="{C20A7731-0B40-AB48-8A4D-1301AD3C2796}" type="pres">
      <dgm:prSet presAssocID="{C3B879CB-1DDD-874C-988C-76A7AED5A946}" presName="sibTrans" presStyleLbl="sibTrans2D1" presStyleIdx="1" presStyleCnt="2"/>
      <dgm:spPr/>
    </dgm:pt>
    <dgm:pt modelId="{9652737A-9D88-414F-B6F6-B2935583BD50}" type="pres">
      <dgm:prSet presAssocID="{C3B879CB-1DDD-874C-988C-76A7AED5A946}" presName="connTx" presStyleLbl="sibTrans2D1" presStyleIdx="1" presStyleCnt="2"/>
      <dgm:spPr/>
    </dgm:pt>
    <dgm:pt modelId="{13DED5BC-63B9-2843-89E8-465E8894EE51}" type="pres">
      <dgm:prSet presAssocID="{8BE37492-5279-1C4F-87DC-B50AAAEFF2A8}" presName="composite" presStyleCnt="0"/>
      <dgm:spPr/>
    </dgm:pt>
    <dgm:pt modelId="{C8DE3C12-F9D8-8B4B-8DC3-ADB866024E2A}" type="pres">
      <dgm:prSet presAssocID="{8BE37492-5279-1C4F-87DC-B50AAAEFF2A8}" presName="parTx" presStyleLbl="node1" presStyleIdx="1" presStyleCnt="3">
        <dgm:presLayoutVars>
          <dgm:chMax val="0"/>
          <dgm:chPref val="0"/>
          <dgm:bulletEnabled val="1"/>
        </dgm:presLayoutVars>
      </dgm:prSet>
      <dgm:spPr/>
    </dgm:pt>
    <dgm:pt modelId="{D19BA441-39B0-B343-B752-120EFF3B3112}" type="pres">
      <dgm:prSet presAssocID="{8BE37492-5279-1C4F-87DC-B50AAAEFF2A8}" presName="parSh" presStyleLbl="node1" presStyleIdx="2" presStyleCnt="3"/>
      <dgm:spPr/>
    </dgm:pt>
    <dgm:pt modelId="{B034060D-911A-6C4A-B882-60AC7B34A118}" type="pres">
      <dgm:prSet presAssocID="{8BE37492-5279-1C4F-87DC-B50AAAEFF2A8}" presName="desTx" presStyleLbl="fgAcc1" presStyleIdx="2" presStyleCnt="3">
        <dgm:presLayoutVars>
          <dgm:bulletEnabled val="1"/>
        </dgm:presLayoutVars>
      </dgm:prSet>
      <dgm:spPr/>
    </dgm:pt>
  </dgm:ptLst>
  <dgm:cxnLst>
    <dgm:cxn modelId="{7CF7C000-885B-3740-991B-DAF1A261135F}" type="presOf" srcId="{FB685E45-516E-1040-97FA-55EDC3D5F703}" destId="{03966749-BEAA-5D4A-88A6-2E48A86BB54A}" srcOrd="1" destOrd="0" presId="urn:microsoft.com/office/officeart/2005/8/layout/process3"/>
    <dgm:cxn modelId="{40CA8E10-EBF6-B14C-8014-5DD36E72319A}" srcId="{F2A0E9C5-A31C-564F-9028-1A142C326F37}" destId="{FEFEE24A-537A-8F4F-9313-E70D684F3920}" srcOrd="0" destOrd="0" parTransId="{5BD7279D-9BB5-384A-A720-08426DDAEE5B}" sibTransId="{EB7A11DF-B3B3-B748-9B0F-A2C58699F958}"/>
    <dgm:cxn modelId="{A659DD1E-EB43-8648-BA2A-BF051FDEAB3E}" srcId="{8BE37492-5279-1C4F-87DC-B50AAAEFF2A8}" destId="{12B024F7-CFF4-4249-93B7-724988FB9532}" srcOrd="0" destOrd="0" parTransId="{69C9E067-B60C-E247-826D-E11ED482D62B}" sibTransId="{796A3AF7-2837-A54C-BE99-1A79CF46F0DC}"/>
    <dgm:cxn modelId="{A24E1321-28B7-B040-B8FC-A89B7F0186A2}" type="presOf" srcId="{8BE37492-5279-1C4F-87DC-B50AAAEFF2A8}" destId="{C8DE3C12-F9D8-8B4B-8DC3-ADB866024E2A}" srcOrd="0" destOrd="0" presId="urn:microsoft.com/office/officeart/2005/8/layout/process3"/>
    <dgm:cxn modelId="{67024924-2604-9647-9E5A-BCDA0C9BB8CB}" type="presOf" srcId="{C3B879CB-1DDD-874C-988C-76A7AED5A946}" destId="{C20A7731-0B40-AB48-8A4D-1301AD3C2796}" srcOrd="0" destOrd="0" presId="urn:microsoft.com/office/officeart/2005/8/layout/process3"/>
    <dgm:cxn modelId="{935AB52B-EE9D-354F-BEFD-F9EC742EBAF7}" srcId="{C17E52CC-23AA-314B-AB47-46EF7B04ECB2}" destId="{F2A0E9C5-A31C-564F-9028-1A142C326F37}" srcOrd="0" destOrd="0" parTransId="{F2BCF5FC-5E44-3441-AD5F-4FFCF81DDC5F}" sibTransId="{FB685E45-516E-1040-97FA-55EDC3D5F703}"/>
    <dgm:cxn modelId="{B8AADE34-9A8F-AF4E-9266-386497F6F6B4}" type="presOf" srcId="{E022F21C-42FB-9D40-8D10-89ED6BBF6292}" destId="{492B1704-3054-1340-B8F1-AC29D1106B72}" srcOrd="0" destOrd="0" presId="urn:microsoft.com/office/officeart/2005/8/layout/process3"/>
    <dgm:cxn modelId="{086DD636-CAD8-FA47-A3F2-53C70103F2E2}" srcId="{C17E52CC-23AA-314B-AB47-46EF7B04ECB2}" destId="{016E273E-567B-7D48-9287-F2AD53931EFF}" srcOrd="1" destOrd="0" parTransId="{32F97E9B-9EF2-F043-991D-68CC30384452}" sibTransId="{C3B879CB-1DDD-874C-988C-76A7AED5A946}"/>
    <dgm:cxn modelId="{21C4516C-55D2-5344-9957-52855338343E}" type="presOf" srcId="{016E273E-567B-7D48-9287-F2AD53931EFF}" destId="{E001AAE2-2F6F-E941-9448-9281FF4D5158}" srcOrd="1" destOrd="0" presId="urn:microsoft.com/office/officeart/2005/8/layout/process3"/>
    <dgm:cxn modelId="{94CAA94E-3F4D-F943-BD84-7E11DEBC8E01}" type="presOf" srcId="{FB685E45-516E-1040-97FA-55EDC3D5F703}" destId="{01336F47-7A01-854B-B682-4DF1D2D387D7}" srcOrd="0" destOrd="0" presId="urn:microsoft.com/office/officeart/2005/8/layout/process3"/>
    <dgm:cxn modelId="{5BF7A380-DD73-544B-AF09-17C03C18C7E1}" type="presOf" srcId="{F2A0E9C5-A31C-564F-9028-1A142C326F37}" destId="{D676BFB2-30AE-814D-94CB-A878072F21A1}" srcOrd="1" destOrd="0" presId="urn:microsoft.com/office/officeart/2005/8/layout/process3"/>
    <dgm:cxn modelId="{EA51F683-FDC8-0D40-A6C7-A09D4DEA3BEF}" srcId="{C17E52CC-23AA-314B-AB47-46EF7B04ECB2}" destId="{8BE37492-5279-1C4F-87DC-B50AAAEFF2A8}" srcOrd="2" destOrd="0" parTransId="{EA9B6A13-C372-AC44-BF86-CA4989AFCB4A}" sibTransId="{FDA2CB9F-599D-214B-9973-BC729D721740}"/>
    <dgm:cxn modelId="{C6842D84-4765-3D45-9DA7-3A4A7E096BC1}" type="presOf" srcId="{FEFEE24A-537A-8F4F-9313-E70D684F3920}" destId="{9BD2978A-4856-D348-8705-94E548350B43}" srcOrd="0" destOrd="0" presId="urn:microsoft.com/office/officeart/2005/8/layout/process3"/>
    <dgm:cxn modelId="{CC806E84-2CC5-BF4C-BF48-0A1B848F8D91}" srcId="{016E273E-567B-7D48-9287-F2AD53931EFF}" destId="{E022F21C-42FB-9D40-8D10-89ED6BBF6292}" srcOrd="0" destOrd="0" parTransId="{27FC4302-641A-C348-84BC-F1C2D660C0C7}" sibTransId="{17E4CFAC-2137-8245-80D7-ECC2439288F7}"/>
    <dgm:cxn modelId="{66E8CA97-020F-D647-B6DC-9BF440536281}" type="presOf" srcId="{016E273E-567B-7D48-9287-F2AD53931EFF}" destId="{8C424EA1-5C8B-8742-A21C-757D26178290}" srcOrd="0" destOrd="0" presId="urn:microsoft.com/office/officeart/2005/8/layout/process3"/>
    <dgm:cxn modelId="{2D2A799D-A498-5744-8046-4C9EE7CB44D3}" type="presOf" srcId="{8BE37492-5279-1C4F-87DC-B50AAAEFF2A8}" destId="{D19BA441-39B0-B343-B752-120EFF3B3112}" srcOrd="1" destOrd="0" presId="urn:microsoft.com/office/officeart/2005/8/layout/process3"/>
    <dgm:cxn modelId="{FC5DDCAA-BB84-0D45-AEE7-2EDAD286ADD8}" type="presOf" srcId="{12B024F7-CFF4-4249-93B7-724988FB9532}" destId="{B034060D-911A-6C4A-B882-60AC7B34A118}" srcOrd="0" destOrd="0" presId="urn:microsoft.com/office/officeart/2005/8/layout/process3"/>
    <dgm:cxn modelId="{448BE7B9-6A9A-7540-99E0-F6704DF8CEEC}" type="presOf" srcId="{C17E52CC-23AA-314B-AB47-46EF7B04ECB2}" destId="{AFE53CE9-417E-F64C-9192-B24EC2CA8477}" srcOrd="0" destOrd="0" presId="urn:microsoft.com/office/officeart/2005/8/layout/process3"/>
    <dgm:cxn modelId="{2E2FE9CA-7F34-AD4C-8949-75495A61ED10}" type="presOf" srcId="{F2A0E9C5-A31C-564F-9028-1A142C326F37}" destId="{00677015-1651-8642-9B6C-53AF6A159217}" srcOrd="0" destOrd="0" presId="urn:microsoft.com/office/officeart/2005/8/layout/process3"/>
    <dgm:cxn modelId="{7F3547EF-94F6-F642-89F4-63F16120D786}" type="presOf" srcId="{C3B879CB-1DDD-874C-988C-76A7AED5A946}" destId="{9652737A-9D88-414F-B6F6-B2935583BD50}" srcOrd="1" destOrd="0" presId="urn:microsoft.com/office/officeart/2005/8/layout/process3"/>
    <dgm:cxn modelId="{BB18E8E0-F035-B14B-831A-93D5953901D7}" type="presParOf" srcId="{AFE53CE9-417E-F64C-9192-B24EC2CA8477}" destId="{822E66F2-DE54-F74A-8AFD-8FC50B0F483B}" srcOrd="0" destOrd="0" presId="urn:microsoft.com/office/officeart/2005/8/layout/process3"/>
    <dgm:cxn modelId="{8D3C0D67-1457-D244-951B-5B816ABDF2DE}" type="presParOf" srcId="{822E66F2-DE54-F74A-8AFD-8FC50B0F483B}" destId="{00677015-1651-8642-9B6C-53AF6A159217}" srcOrd="0" destOrd="0" presId="urn:microsoft.com/office/officeart/2005/8/layout/process3"/>
    <dgm:cxn modelId="{807768D1-551A-6648-896A-580A76C64F6A}" type="presParOf" srcId="{822E66F2-DE54-F74A-8AFD-8FC50B0F483B}" destId="{D676BFB2-30AE-814D-94CB-A878072F21A1}" srcOrd="1" destOrd="0" presId="urn:microsoft.com/office/officeart/2005/8/layout/process3"/>
    <dgm:cxn modelId="{2B2E8949-76BF-F942-AE8C-561A0D41F459}" type="presParOf" srcId="{822E66F2-DE54-F74A-8AFD-8FC50B0F483B}" destId="{9BD2978A-4856-D348-8705-94E548350B43}" srcOrd="2" destOrd="0" presId="urn:microsoft.com/office/officeart/2005/8/layout/process3"/>
    <dgm:cxn modelId="{07C616C2-A7B6-964A-866C-040B8D0022EA}" type="presParOf" srcId="{AFE53CE9-417E-F64C-9192-B24EC2CA8477}" destId="{01336F47-7A01-854B-B682-4DF1D2D387D7}" srcOrd="1" destOrd="0" presId="urn:microsoft.com/office/officeart/2005/8/layout/process3"/>
    <dgm:cxn modelId="{935156F4-E737-AF40-9833-8545351C0A55}" type="presParOf" srcId="{01336F47-7A01-854B-B682-4DF1D2D387D7}" destId="{03966749-BEAA-5D4A-88A6-2E48A86BB54A}" srcOrd="0" destOrd="0" presId="urn:microsoft.com/office/officeart/2005/8/layout/process3"/>
    <dgm:cxn modelId="{37D8B439-AAED-2844-99A7-67BD0C0637A2}" type="presParOf" srcId="{AFE53CE9-417E-F64C-9192-B24EC2CA8477}" destId="{5FCE1CD7-79B1-B143-BAB7-018D520C5E43}" srcOrd="2" destOrd="0" presId="urn:microsoft.com/office/officeart/2005/8/layout/process3"/>
    <dgm:cxn modelId="{20C68F5F-E3F3-634E-9E8C-4286D9F2C84F}" type="presParOf" srcId="{5FCE1CD7-79B1-B143-BAB7-018D520C5E43}" destId="{8C424EA1-5C8B-8742-A21C-757D26178290}" srcOrd="0" destOrd="0" presId="urn:microsoft.com/office/officeart/2005/8/layout/process3"/>
    <dgm:cxn modelId="{9869AC8E-C451-0043-A965-EFC937673EF5}" type="presParOf" srcId="{5FCE1CD7-79B1-B143-BAB7-018D520C5E43}" destId="{E001AAE2-2F6F-E941-9448-9281FF4D5158}" srcOrd="1" destOrd="0" presId="urn:microsoft.com/office/officeart/2005/8/layout/process3"/>
    <dgm:cxn modelId="{4475442B-42CA-EC4F-8BE2-48C61F6F0C4A}" type="presParOf" srcId="{5FCE1CD7-79B1-B143-BAB7-018D520C5E43}" destId="{492B1704-3054-1340-B8F1-AC29D1106B72}" srcOrd="2" destOrd="0" presId="urn:microsoft.com/office/officeart/2005/8/layout/process3"/>
    <dgm:cxn modelId="{B1890022-6444-6942-B85F-9EF1074D9E14}" type="presParOf" srcId="{AFE53CE9-417E-F64C-9192-B24EC2CA8477}" destId="{C20A7731-0B40-AB48-8A4D-1301AD3C2796}" srcOrd="3" destOrd="0" presId="urn:microsoft.com/office/officeart/2005/8/layout/process3"/>
    <dgm:cxn modelId="{77519406-C585-ED46-8A84-5BDCFF47B343}" type="presParOf" srcId="{C20A7731-0B40-AB48-8A4D-1301AD3C2796}" destId="{9652737A-9D88-414F-B6F6-B2935583BD50}" srcOrd="0" destOrd="0" presId="urn:microsoft.com/office/officeart/2005/8/layout/process3"/>
    <dgm:cxn modelId="{8AF3B7CA-24F7-B34D-A964-F8FEAD92ABFF}" type="presParOf" srcId="{AFE53CE9-417E-F64C-9192-B24EC2CA8477}" destId="{13DED5BC-63B9-2843-89E8-465E8894EE51}" srcOrd="4" destOrd="0" presId="urn:microsoft.com/office/officeart/2005/8/layout/process3"/>
    <dgm:cxn modelId="{553A36CE-B4E5-6549-8B9B-1FD25D09192E}" type="presParOf" srcId="{13DED5BC-63B9-2843-89E8-465E8894EE51}" destId="{C8DE3C12-F9D8-8B4B-8DC3-ADB866024E2A}" srcOrd="0" destOrd="0" presId="urn:microsoft.com/office/officeart/2005/8/layout/process3"/>
    <dgm:cxn modelId="{622B7313-DFE6-BB4E-B4FF-0654D98CEBA0}" type="presParOf" srcId="{13DED5BC-63B9-2843-89E8-465E8894EE51}" destId="{D19BA441-39B0-B343-B752-120EFF3B3112}" srcOrd="1" destOrd="0" presId="urn:microsoft.com/office/officeart/2005/8/layout/process3"/>
    <dgm:cxn modelId="{A9D6AB97-6F62-324C-BDC0-CD2F10454157}" type="presParOf" srcId="{13DED5BC-63B9-2843-89E8-465E8894EE51}" destId="{B034060D-911A-6C4A-B882-60AC7B34A118}" srcOrd="2" destOrd="0" presId="urn:microsoft.com/office/officeart/2005/8/layout/process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6BFB2-30AE-814D-94CB-A878072F21A1}">
      <dsp:nvSpPr>
        <dsp:cNvPr id="0" name=""/>
        <dsp:cNvSpPr/>
      </dsp:nvSpPr>
      <dsp:spPr>
        <a:xfrm>
          <a:off x="4042"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042" y="1564116"/>
        <a:ext cx="1838086" cy="735234"/>
      </dsp:txXfrm>
    </dsp:sp>
    <dsp:sp modelId="{9BD2978A-4856-D348-8705-94E548350B43}">
      <dsp:nvSpPr>
        <dsp:cNvPr id="0" name=""/>
        <dsp:cNvSpPr/>
      </dsp:nvSpPr>
      <dsp:spPr>
        <a:xfrm>
          <a:off x="380518"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26068" y="2344900"/>
        <a:ext cx="1746986" cy="1464100"/>
      </dsp:txXfrm>
    </dsp:sp>
    <dsp:sp modelId="{01336F47-7A01-854B-B682-4DF1D2D387D7}">
      <dsp:nvSpPr>
        <dsp:cNvPr id="0" name=""/>
        <dsp:cNvSpPr/>
      </dsp:nvSpPr>
      <dsp:spPr>
        <a:xfrm>
          <a:off x="2120776"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2120776" y="1794444"/>
        <a:ext cx="453443" cy="274578"/>
      </dsp:txXfrm>
    </dsp:sp>
    <dsp:sp modelId="{E001AAE2-2F6F-E941-9448-9281FF4D5158}">
      <dsp:nvSpPr>
        <dsp:cNvPr id="0" name=""/>
        <dsp:cNvSpPr/>
      </dsp:nvSpPr>
      <dsp:spPr>
        <a:xfrm>
          <a:off x="2956718"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2956718" y="1564116"/>
        <a:ext cx="1838086" cy="735234"/>
      </dsp:txXfrm>
    </dsp:sp>
    <dsp:sp modelId="{492B1704-3054-1340-B8F1-AC29D1106B72}">
      <dsp:nvSpPr>
        <dsp:cNvPr id="0" name=""/>
        <dsp:cNvSpPr/>
      </dsp:nvSpPr>
      <dsp:spPr>
        <a:xfrm>
          <a:off x="3333194"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3378744" y="2344900"/>
        <a:ext cx="1746986" cy="1464100"/>
      </dsp:txXfrm>
    </dsp:sp>
    <dsp:sp modelId="{C20A7731-0B40-AB48-8A4D-1301AD3C2796}">
      <dsp:nvSpPr>
        <dsp:cNvPr id="0" name=""/>
        <dsp:cNvSpPr/>
      </dsp:nvSpPr>
      <dsp:spPr>
        <a:xfrm>
          <a:off x="5073452"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5073452" y="1794444"/>
        <a:ext cx="453443" cy="274578"/>
      </dsp:txXfrm>
    </dsp:sp>
    <dsp:sp modelId="{D19BA441-39B0-B343-B752-120EFF3B3112}">
      <dsp:nvSpPr>
        <dsp:cNvPr id="0" name=""/>
        <dsp:cNvSpPr/>
      </dsp:nvSpPr>
      <dsp:spPr>
        <a:xfrm>
          <a:off x="5909394"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5909394" y="1564116"/>
        <a:ext cx="1838086" cy="735234"/>
      </dsp:txXfrm>
    </dsp:sp>
    <dsp:sp modelId="{B034060D-911A-6C4A-B882-60AC7B34A118}">
      <dsp:nvSpPr>
        <dsp:cNvPr id="0" name=""/>
        <dsp:cNvSpPr/>
      </dsp:nvSpPr>
      <dsp:spPr>
        <a:xfrm>
          <a:off x="6285870"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6331420" y="2344900"/>
        <a:ext cx="1746986" cy="14641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6BFB2-30AE-814D-94CB-A878072F21A1}">
      <dsp:nvSpPr>
        <dsp:cNvPr id="0" name=""/>
        <dsp:cNvSpPr/>
      </dsp:nvSpPr>
      <dsp:spPr>
        <a:xfrm>
          <a:off x="4042"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042" y="1564116"/>
        <a:ext cx="1838086" cy="735234"/>
      </dsp:txXfrm>
    </dsp:sp>
    <dsp:sp modelId="{9BD2978A-4856-D348-8705-94E548350B43}">
      <dsp:nvSpPr>
        <dsp:cNvPr id="0" name=""/>
        <dsp:cNvSpPr/>
      </dsp:nvSpPr>
      <dsp:spPr>
        <a:xfrm>
          <a:off x="380518"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26068" y="2344900"/>
        <a:ext cx="1746986" cy="1464100"/>
      </dsp:txXfrm>
    </dsp:sp>
    <dsp:sp modelId="{01336F47-7A01-854B-B682-4DF1D2D387D7}">
      <dsp:nvSpPr>
        <dsp:cNvPr id="0" name=""/>
        <dsp:cNvSpPr/>
      </dsp:nvSpPr>
      <dsp:spPr>
        <a:xfrm>
          <a:off x="2120776"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2120776" y="1794444"/>
        <a:ext cx="453443" cy="274578"/>
      </dsp:txXfrm>
    </dsp:sp>
    <dsp:sp modelId="{E001AAE2-2F6F-E941-9448-9281FF4D5158}">
      <dsp:nvSpPr>
        <dsp:cNvPr id="0" name=""/>
        <dsp:cNvSpPr/>
      </dsp:nvSpPr>
      <dsp:spPr>
        <a:xfrm>
          <a:off x="2956718"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2956718" y="1564116"/>
        <a:ext cx="1838086" cy="735234"/>
      </dsp:txXfrm>
    </dsp:sp>
    <dsp:sp modelId="{492B1704-3054-1340-B8F1-AC29D1106B72}">
      <dsp:nvSpPr>
        <dsp:cNvPr id="0" name=""/>
        <dsp:cNvSpPr/>
      </dsp:nvSpPr>
      <dsp:spPr>
        <a:xfrm>
          <a:off x="3333194"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3378744" y="2344900"/>
        <a:ext cx="1746986" cy="1464100"/>
      </dsp:txXfrm>
    </dsp:sp>
    <dsp:sp modelId="{C20A7731-0B40-AB48-8A4D-1301AD3C2796}">
      <dsp:nvSpPr>
        <dsp:cNvPr id="0" name=""/>
        <dsp:cNvSpPr/>
      </dsp:nvSpPr>
      <dsp:spPr>
        <a:xfrm>
          <a:off x="5073452"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5073452" y="1794444"/>
        <a:ext cx="453443" cy="274578"/>
      </dsp:txXfrm>
    </dsp:sp>
    <dsp:sp modelId="{D19BA441-39B0-B343-B752-120EFF3B3112}">
      <dsp:nvSpPr>
        <dsp:cNvPr id="0" name=""/>
        <dsp:cNvSpPr/>
      </dsp:nvSpPr>
      <dsp:spPr>
        <a:xfrm>
          <a:off x="5909394"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5909394" y="1564116"/>
        <a:ext cx="1838086" cy="735234"/>
      </dsp:txXfrm>
    </dsp:sp>
    <dsp:sp modelId="{B034060D-911A-6C4A-B882-60AC7B34A118}">
      <dsp:nvSpPr>
        <dsp:cNvPr id="0" name=""/>
        <dsp:cNvSpPr/>
      </dsp:nvSpPr>
      <dsp:spPr>
        <a:xfrm>
          <a:off x="6285870"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6331420" y="2344900"/>
        <a:ext cx="1746986" cy="14641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6BFB2-30AE-814D-94CB-A878072F21A1}">
      <dsp:nvSpPr>
        <dsp:cNvPr id="0" name=""/>
        <dsp:cNvSpPr/>
      </dsp:nvSpPr>
      <dsp:spPr>
        <a:xfrm>
          <a:off x="4042"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042" y="1564116"/>
        <a:ext cx="1838086" cy="735234"/>
      </dsp:txXfrm>
    </dsp:sp>
    <dsp:sp modelId="{9BD2978A-4856-D348-8705-94E548350B43}">
      <dsp:nvSpPr>
        <dsp:cNvPr id="0" name=""/>
        <dsp:cNvSpPr/>
      </dsp:nvSpPr>
      <dsp:spPr>
        <a:xfrm>
          <a:off x="380518"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26068" y="2344900"/>
        <a:ext cx="1746986" cy="1464100"/>
      </dsp:txXfrm>
    </dsp:sp>
    <dsp:sp modelId="{01336F47-7A01-854B-B682-4DF1D2D387D7}">
      <dsp:nvSpPr>
        <dsp:cNvPr id="0" name=""/>
        <dsp:cNvSpPr/>
      </dsp:nvSpPr>
      <dsp:spPr>
        <a:xfrm>
          <a:off x="2120776"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2120776" y="1794444"/>
        <a:ext cx="453443" cy="274578"/>
      </dsp:txXfrm>
    </dsp:sp>
    <dsp:sp modelId="{E001AAE2-2F6F-E941-9448-9281FF4D5158}">
      <dsp:nvSpPr>
        <dsp:cNvPr id="0" name=""/>
        <dsp:cNvSpPr/>
      </dsp:nvSpPr>
      <dsp:spPr>
        <a:xfrm>
          <a:off x="2956718"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2956718" y="1564116"/>
        <a:ext cx="1838086" cy="735234"/>
      </dsp:txXfrm>
    </dsp:sp>
    <dsp:sp modelId="{492B1704-3054-1340-B8F1-AC29D1106B72}">
      <dsp:nvSpPr>
        <dsp:cNvPr id="0" name=""/>
        <dsp:cNvSpPr/>
      </dsp:nvSpPr>
      <dsp:spPr>
        <a:xfrm>
          <a:off x="3333194"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3378744" y="2344900"/>
        <a:ext cx="1746986" cy="1464100"/>
      </dsp:txXfrm>
    </dsp:sp>
    <dsp:sp modelId="{C20A7731-0B40-AB48-8A4D-1301AD3C2796}">
      <dsp:nvSpPr>
        <dsp:cNvPr id="0" name=""/>
        <dsp:cNvSpPr/>
      </dsp:nvSpPr>
      <dsp:spPr>
        <a:xfrm>
          <a:off x="5073452"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5073452" y="1794444"/>
        <a:ext cx="453443" cy="274578"/>
      </dsp:txXfrm>
    </dsp:sp>
    <dsp:sp modelId="{D19BA441-39B0-B343-B752-120EFF3B3112}">
      <dsp:nvSpPr>
        <dsp:cNvPr id="0" name=""/>
        <dsp:cNvSpPr/>
      </dsp:nvSpPr>
      <dsp:spPr>
        <a:xfrm>
          <a:off x="5909394"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5909394" y="1564116"/>
        <a:ext cx="1838086" cy="735234"/>
      </dsp:txXfrm>
    </dsp:sp>
    <dsp:sp modelId="{B034060D-911A-6C4A-B882-60AC7B34A118}">
      <dsp:nvSpPr>
        <dsp:cNvPr id="0" name=""/>
        <dsp:cNvSpPr/>
      </dsp:nvSpPr>
      <dsp:spPr>
        <a:xfrm>
          <a:off x="6285870"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6331420" y="2344900"/>
        <a:ext cx="1746986" cy="14641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6BFB2-30AE-814D-94CB-A878072F21A1}">
      <dsp:nvSpPr>
        <dsp:cNvPr id="0" name=""/>
        <dsp:cNvSpPr/>
      </dsp:nvSpPr>
      <dsp:spPr>
        <a:xfrm>
          <a:off x="4042"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042" y="1564116"/>
        <a:ext cx="1838086" cy="735234"/>
      </dsp:txXfrm>
    </dsp:sp>
    <dsp:sp modelId="{9BD2978A-4856-D348-8705-94E548350B43}">
      <dsp:nvSpPr>
        <dsp:cNvPr id="0" name=""/>
        <dsp:cNvSpPr/>
      </dsp:nvSpPr>
      <dsp:spPr>
        <a:xfrm>
          <a:off x="380518"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26068" y="2344900"/>
        <a:ext cx="1746986" cy="1464100"/>
      </dsp:txXfrm>
    </dsp:sp>
    <dsp:sp modelId="{01336F47-7A01-854B-B682-4DF1D2D387D7}">
      <dsp:nvSpPr>
        <dsp:cNvPr id="0" name=""/>
        <dsp:cNvSpPr/>
      </dsp:nvSpPr>
      <dsp:spPr>
        <a:xfrm>
          <a:off x="2120776"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2120776" y="1794444"/>
        <a:ext cx="453443" cy="274578"/>
      </dsp:txXfrm>
    </dsp:sp>
    <dsp:sp modelId="{E001AAE2-2F6F-E941-9448-9281FF4D5158}">
      <dsp:nvSpPr>
        <dsp:cNvPr id="0" name=""/>
        <dsp:cNvSpPr/>
      </dsp:nvSpPr>
      <dsp:spPr>
        <a:xfrm>
          <a:off x="2956718"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2956718" y="1564116"/>
        <a:ext cx="1838086" cy="735234"/>
      </dsp:txXfrm>
    </dsp:sp>
    <dsp:sp modelId="{492B1704-3054-1340-B8F1-AC29D1106B72}">
      <dsp:nvSpPr>
        <dsp:cNvPr id="0" name=""/>
        <dsp:cNvSpPr/>
      </dsp:nvSpPr>
      <dsp:spPr>
        <a:xfrm>
          <a:off x="3333194"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3378744" y="2344900"/>
        <a:ext cx="1746986" cy="1464100"/>
      </dsp:txXfrm>
    </dsp:sp>
    <dsp:sp modelId="{C20A7731-0B40-AB48-8A4D-1301AD3C2796}">
      <dsp:nvSpPr>
        <dsp:cNvPr id="0" name=""/>
        <dsp:cNvSpPr/>
      </dsp:nvSpPr>
      <dsp:spPr>
        <a:xfrm>
          <a:off x="5073452"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5073452" y="1794444"/>
        <a:ext cx="453443" cy="274578"/>
      </dsp:txXfrm>
    </dsp:sp>
    <dsp:sp modelId="{D19BA441-39B0-B343-B752-120EFF3B3112}">
      <dsp:nvSpPr>
        <dsp:cNvPr id="0" name=""/>
        <dsp:cNvSpPr/>
      </dsp:nvSpPr>
      <dsp:spPr>
        <a:xfrm>
          <a:off x="5909394"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5909394" y="1564116"/>
        <a:ext cx="1838086" cy="735234"/>
      </dsp:txXfrm>
    </dsp:sp>
    <dsp:sp modelId="{B034060D-911A-6C4A-B882-60AC7B34A118}">
      <dsp:nvSpPr>
        <dsp:cNvPr id="0" name=""/>
        <dsp:cNvSpPr/>
      </dsp:nvSpPr>
      <dsp:spPr>
        <a:xfrm>
          <a:off x="6285870"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6331420" y="2344900"/>
        <a:ext cx="1746986" cy="1464100"/>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image1.png>
</file>

<file path=ppt/media/image10.png>
</file>

<file path=ppt/media/image100.svg>
</file>

<file path=ppt/media/image101.png>
</file>

<file path=ppt/media/image102.png>
</file>

<file path=ppt/media/image103.svg>
</file>

<file path=ppt/media/image104.png>
</file>

<file path=ppt/media/image105.png>
</file>

<file path=ppt/media/image106.png>
</file>

<file path=ppt/media/image107.png>
</file>

<file path=ppt/media/image109.png>
</file>

<file path=ppt/media/image11.svg>
</file>

<file path=ppt/media/image110.wmf>
</file>

<file path=ppt/media/image111.png>
</file>

<file path=ppt/media/image112.svg>
</file>

<file path=ppt/media/image113.png>
</file>

<file path=ppt/media/image114.jpeg>
</file>

<file path=ppt/media/image115.png>
</file>

<file path=ppt/media/image116.png>
</file>

<file path=ppt/media/image117.png>
</file>

<file path=ppt/media/image118.png>
</file>

<file path=ppt/media/image119.jpeg>
</file>

<file path=ppt/media/image12.jpeg>
</file>

<file path=ppt/media/image120.jpeg>
</file>

<file path=ppt/media/image121.png>
</file>

<file path=ppt/media/image122.png>
</file>

<file path=ppt/media/image123.png>
</file>

<file path=ppt/media/image124.png>
</file>

<file path=ppt/media/image125.svg>
</file>

<file path=ppt/media/image13.png>
</file>

<file path=ppt/media/image14.png>
</file>

<file path=ppt/media/image15.svg>
</file>

<file path=ppt/media/image17.png>
</file>

<file path=ppt/media/image18.svg>
</file>

<file path=ppt/media/image19.jpeg>
</file>

<file path=ppt/media/image2.svg>
</file>

<file path=ppt/media/image20.jpeg>
</file>

<file path=ppt/media/image21.jpeg>
</file>

<file path=ppt/media/image22.png>
</file>

<file path=ppt/media/image23.png>
</file>

<file path=ppt/media/image24.png>
</file>

<file path=ppt/media/image25.png>
</file>

<file path=ppt/media/image26.svg>
</file>

<file path=ppt/media/image27.png>
</file>

<file path=ppt/media/image28.svg>
</file>

<file path=ppt/media/image29.jpeg>
</file>

<file path=ppt/media/image3.png>
</file>

<file path=ppt/media/image30.png>
</file>

<file path=ppt/media/image31.jpeg>
</file>

<file path=ppt/media/image32.jpeg>
</file>

<file path=ppt/media/image33.jpeg>
</file>

<file path=ppt/media/image34.png>
</file>

<file path=ppt/media/image35.png>
</file>

<file path=ppt/media/image36.png>
</file>

<file path=ppt/media/image37.png>
</file>

<file path=ppt/media/image38.svg>
</file>

<file path=ppt/media/image39.png>
</file>

<file path=ppt/media/image4.svg>
</file>

<file path=ppt/media/image40.svg>
</file>

<file path=ppt/media/image41.png>
</file>

<file path=ppt/media/image42.png>
</file>

<file path=ppt/media/image43.svg>
</file>

<file path=ppt/media/image44.png>
</file>

<file path=ppt/media/image45.svg>
</file>

<file path=ppt/media/image46.png>
</file>

<file path=ppt/media/image47.jpeg>
</file>

<file path=ppt/media/image48.png>
</file>

<file path=ppt/media/image49.png>
</file>

<file path=ppt/media/image5.png>
</file>

<file path=ppt/media/image50.jpeg>
</file>

<file path=ppt/media/image51.png>
</file>

<file path=ppt/media/image52.jpe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jpeg>
</file>

<file path=ppt/media/image67.png>
</file>

<file path=ppt/media/image68.png>
</file>

<file path=ppt/media/image69.png>
</file>

<file path=ppt/media/image7.svg>
</file>

<file path=ppt/media/image70.jpeg>
</file>

<file path=ppt/media/image71.png>
</file>

<file path=ppt/media/image72.svg>
</file>

<file path=ppt/media/image73.wmf>
</file>

<file path=ppt/media/image74.wmf>
</file>

<file path=ppt/media/image76.png>
</file>

<file path=ppt/media/image77.png>
</file>

<file path=ppt/media/image78.png>
</file>

<file path=ppt/media/image79.wmf>
</file>

<file path=ppt/media/image8.png>
</file>

<file path=ppt/media/image81.png>
</file>

<file path=ppt/media/image82.wmf>
</file>

<file path=ppt/media/image84.wmf>
</file>

<file path=ppt/media/image85.png>
</file>

<file path=ppt/media/image86.wmf>
</file>

<file path=ppt/media/image88.png>
</file>

<file path=ppt/media/image89.svg>
</file>

<file path=ppt/media/image9.svg>
</file>

<file path=ppt/media/image90.png>
</file>

<file path=ppt/media/image91.png>
</file>

<file path=ppt/media/image92.png>
</file>

<file path=ppt/media/image93.png>
</file>

<file path=ppt/media/image94.png>
</file>

<file path=ppt/media/image95.png>
</file>

<file path=ppt/media/image96.wmf>
</file>

<file path=ppt/media/image97.png>
</file>

<file path=ppt/media/image98.wmf>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11AC33-1ADE-3542-A5FF-45D908F98F9D}" type="datetimeFigureOut">
              <a:rPr lang="en-US" smtClean="0"/>
              <a:t>8/9/2022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5E74FF-B95A-3049-B6BA-741949CDE00C}" type="slidenum">
              <a:rPr lang="en-US" smtClean="0"/>
              <a:t>‹#›</a:t>
            </a:fld>
            <a:endParaRPr lang="en-US"/>
          </a:p>
        </p:txBody>
      </p:sp>
    </p:spTree>
    <p:extLst>
      <p:ext uri="{BB962C8B-B14F-4D97-AF65-F5344CB8AC3E}">
        <p14:creationId xmlns:p14="http://schemas.microsoft.com/office/powerpoint/2010/main" val="36596313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45E74FF-B95A-3049-B6BA-741949CDE00C}" type="slidenum">
              <a:rPr lang="en-US" smtClean="0"/>
              <a:t>1</a:t>
            </a:fld>
            <a:endParaRPr lang="en-US"/>
          </a:p>
        </p:txBody>
      </p:sp>
    </p:spTree>
    <p:extLst>
      <p:ext uri="{BB962C8B-B14F-4D97-AF65-F5344CB8AC3E}">
        <p14:creationId xmlns:p14="http://schemas.microsoft.com/office/powerpoint/2010/main" val="26171766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Pronto Pay is a startup based in Houston Texas that chose to go into production with .NET MAUI because they needed to move fast. They love the simplicity of a single code-base that they can build to target multiple devices and the productivity of Visual Studio.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5E74FF-B95A-3049-B6BA-741949CDE0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645020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a:effectLst/>
                <a:latin typeface="+mn-lt"/>
                <a:ea typeface="Calibri" panose="020F0502020204030204" pitchFamily="34" charset="0"/>
                <a:cs typeface="Times New Roman" panose="02020603050405020304" pitchFamily="18" charset="0"/>
              </a:rPr>
              <a:t>A HUGE thank you everyone who made these incredible contributions to the .NET MAUI ecosystem!</a:t>
            </a:r>
          </a:p>
          <a:p>
            <a:endParaRPr lang="en-US" sz="1200" b="1">
              <a:effectLst/>
              <a:latin typeface="+mn-lt"/>
              <a:cs typeface="Times New Roman" panose="02020603050405020304" pitchFamily="18" charset="0"/>
            </a:endParaRPr>
          </a:p>
          <a:p>
            <a:r>
              <a:rPr lang="en-US" sz="1200" b="0" i="1">
                <a:effectLst/>
                <a:latin typeface="+mn-lt"/>
                <a:cs typeface="Times New Roman" panose="02020603050405020304" pitchFamily="18" charset="0"/>
              </a:rPr>
              <a:t>&lt;pause and clap your hands&gt;</a:t>
            </a:r>
            <a:endParaRPr lang="en-US" b="0" i="1"/>
          </a:p>
        </p:txBody>
      </p:sp>
      <p:sp>
        <p:nvSpPr>
          <p:cNvPr id="4" name="Slide Number Placeholder 3"/>
          <p:cNvSpPr>
            <a:spLocks noGrp="1"/>
          </p:cNvSpPr>
          <p:nvPr>
            <p:ph type="sldNum" sz="quarter" idx="5"/>
          </p:nvPr>
        </p:nvSpPr>
        <p:spPr/>
        <p:txBody>
          <a:bodyPr/>
          <a:lstStyle/>
          <a:p>
            <a:fld id="{045E74FF-B95A-3049-B6BA-741949CDE00C}" type="slidenum">
              <a:rPr lang="en-US" smtClean="0"/>
              <a:t>12</a:t>
            </a:fld>
            <a:endParaRPr lang="en-US"/>
          </a:p>
        </p:txBody>
      </p:sp>
    </p:spTree>
    <p:extLst>
      <p:ext uri="{BB962C8B-B14F-4D97-AF65-F5344CB8AC3E}">
        <p14:creationId xmlns:p14="http://schemas.microsoft.com/office/powerpoint/2010/main" val="3168176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 10 min</a:t>
            </a:r>
          </a:p>
          <a:p>
            <a:r>
              <a:rPr lang="en-US"/>
              <a:t>At the heart of .NET MAUI is you – our developers – and your productivity. Whether this is your first or five millionth time opening a MAUI project, you’ll benefit from a robust suite of tooling made to get you building your beautiful apps faster.</a:t>
            </a:r>
          </a:p>
        </p:txBody>
      </p:sp>
      <p:sp>
        <p:nvSpPr>
          <p:cNvPr id="4" name="Slide Number Placeholder 3"/>
          <p:cNvSpPr>
            <a:spLocks noGrp="1"/>
          </p:cNvSpPr>
          <p:nvPr>
            <p:ph type="sldNum" sz="quarter" idx="5"/>
          </p:nvPr>
        </p:nvSpPr>
        <p:spPr/>
        <p:txBody>
          <a:bodyPr/>
          <a:lstStyle/>
          <a:p>
            <a:fld id="{045E74FF-B95A-3049-B6BA-741949CDE00C}" type="slidenum">
              <a:rPr lang="en-US" smtClean="0"/>
              <a:t>13</a:t>
            </a:fld>
            <a:endParaRPr lang="en-US"/>
          </a:p>
        </p:txBody>
      </p:sp>
    </p:spTree>
    <p:extLst>
      <p:ext uri="{BB962C8B-B14F-4D97-AF65-F5344CB8AC3E}">
        <p14:creationId xmlns:p14="http://schemas.microsoft.com/office/powerpoint/2010/main" val="23564613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 </a:t>
            </a:r>
          </a:p>
        </p:txBody>
      </p:sp>
      <p:sp>
        <p:nvSpPr>
          <p:cNvPr id="4" name="Slide Number Placeholder 3"/>
          <p:cNvSpPr>
            <a:spLocks noGrp="1"/>
          </p:cNvSpPr>
          <p:nvPr>
            <p:ph type="sldNum" sz="quarter" idx="5"/>
          </p:nvPr>
        </p:nvSpPr>
        <p:spPr/>
        <p:txBody>
          <a:bodyPr/>
          <a:lstStyle/>
          <a:p>
            <a:fld id="{045E74FF-B95A-3049-B6BA-741949CDE00C}" type="slidenum">
              <a:rPr lang="en-US" smtClean="0"/>
              <a:t>14</a:t>
            </a:fld>
            <a:endParaRPr lang="en-US"/>
          </a:p>
        </p:txBody>
      </p:sp>
    </p:spTree>
    <p:extLst>
      <p:ext uri="{BB962C8B-B14F-4D97-AF65-F5344CB8AC3E}">
        <p14:creationId xmlns:p14="http://schemas.microsoft.com/office/powerpoint/2010/main" val="27268627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t>
            </a:r>
          </a:p>
        </p:txBody>
      </p:sp>
      <p:sp>
        <p:nvSpPr>
          <p:cNvPr id="4" name="Slide Number Placeholder 3"/>
          <p:cNvSpPr>
            <a:spLocks noGrp="1"/>
          </p:cNvSpPr>
          <p:nvPr>
            <p:ph type="sldNum" sz="quarter" idx="5"/>
          </p:nvPr>
        </p:nvSpPr>
        <p:spPr/>
        <p:txBody>
          <a:bodyPr/>
          <a:lstStyle/>
          <a:p>
            <a:fld id="{045E74FF-B95A-3049-B6BA-741949CDE00C}" type="slidenum">
              <a:rPr lang="en-US" smtClean="0"/>
              <a:t>15</a:t>
            </a:fld>
            <a:endParaRPr lang="en-US"/>
          </a:p>
        </p:txBody>
      </p:sp>
    </p:spTree>
    <p:extLst>
      <p:ext uri="{BB962C8B-B14F-4D97-AF65-F5344CB8AC3E}">
        <p14:creationId xmlns:p14="http://schemas.microsoft.com/office/powerpoint/2010/main" val="14239434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t>
            </a:r>
          </a:p>
        </p:txBody>
      </p:sp>
      <p:sp>
        <p:nvSpPr>
          <p:cNvPr id="4" name="Slide Number Placeholder 3"/>
          <p:cNvSpPr>
            <a:spLocks noGrp="1"/>
          </p:cNvSpPr>
          <p:nvPr>
            <p:ph type="sldNum" sz="quarter" idx="5"/>
          </p:nvPr>
        </p:nvSpPr>
        <p:spPr/>
        <p:txBody>
          <a:bodyPr/>
          <a:lstStyle/>
          <a:p>
            <a:fld id="{045E74FF-B95A-3049-B6BA-741949CDE00C}" type="slidenum">
              <a:rPr lang="en-US" smtClean="0"/>
              <a:t>16</a:t>
            </a:fld>
            <a:endParaRPr lang="en-US"/>
          </a:p>
        </p:txBody>
      </p:sp>
    </p:spTree>
    <p:extLst>
      <p:ext uri="{BB962C8B-B14F-4D97-AF65-F5344CB8AC3E}">
        <p14:creationId xmlns:p14="http://schemas.microsoft.com/office/powerpoint/2010/main" val="32617089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t>
            </a:r>
          </a:p>
          <a:p>
            <a:r>
              <a:rPr lang="en-US"/>
              <a:t>Walk through, project system, tools HR</a:t>
            </a:r>
          </a:p>
          <a:p>
            <a:r>
              <a:rPr lang="en-US"/>
              <a:t>Windows + Android</a:t>
            </a:r>
          </a:p>
          <a:p>
            <a:endParaRPr lang="en-US"/>
          </a:p>
          <a:p>
            <a:r>
              <a:rPr lang="en-US"/>
              <a:t>end of demo = 25mn = 8:25</a:t>
            </a:r>
          </a:p>
        </p:txBody>
      </p:sp>
      <p:sp>
        <p:nvSpPr>
          <p:cNvPr id="4" name="Slide Number Placeholder 3"/>
          <p:cNvSpPr>
            <a:spLocks noGrp="1"/>
          </p:cNvSpPr>
          <p:nvPr>
            <p:ph type="sldNum" sz="quarter" idx="5"/>
          </p:nvPr>
        </p:nvSpPr>
        <p:spPr/>
        <p:txBody>
          <a:bodyPr/>
          <a:lstStyle/>
          <a:p>
            <a:fld id="{045E74FF-B95A-3049-B6BA-741949CDE00C}" type="slidenum">
              <a:rPr lang="en-US" smtClean="0"/>
              <a:t>17</a:t>
            </a:fld>
            <a:endParaRPr lang="en-US"/>
          </a:p>
        </p:txBody>
      </p:sp>
    </p:spTree>
    <p:extLst>
      <p:ext uri="{BB962C8B-B14F-4D97-AF65-F5344CB8AC3E}">
        <p14:creationId xmlns:p14="http://schemas.microsoft.com/office/powerpoint/2010/main" val="11635649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Let’s turn it back over to David to see just how native .NET MAUI is!</a:t>
            </a:r>
          </a:p>
        </p:txBody>
      </p:sp>
      <p:sp>
        <p:nvSpPr>
          <p:cNvPr id="4" name="Slide Number Placeholder 3"/>
          <p:cNvSpPr>
            <a:spLocks noGrp="1"/>
          </p:cNvSpPr>
          <p:nvPr>
            <p:ph type="sldNum" sz="quarter" idx="5"/>
          </p:nvPr>
        </p:nvSpPr>
        <p:spPr/>
        <p:txBody>
          <a:bodyPr/>
          <a:lstStyle/>
          <a:p>
            <a:fld id="{045E74FF-B95A-3049-B6BA-741949CDE00C}" type="slidenum">
              <a:rPr lang="en-US" smtClean="0"/>
              <a:t>18</a:t>
            </a:fld>
            <a:endParaRPr lang="en-US"/>
          </a:p>
        </p:txBody>
      </p:sp>
    </p:spTree>
    <p:extLst>
      <p:ext uri="{BB962C8B-B14F-4D97-AF65-F5344CB8AC3E}">
        <p14:creationId xmlns:p14="http://schemas.microsoft.com/office/powerpoint/2010/main" val="11845980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30 min before demo</a:t>
            </a:r>
          </a:p>
          <a:p>
            <a:endParaRPr lang="en-US"/>
          </a:p>
          <a:p>
            <a:endParaRPr lang="en-US"/>
          </a:p>
          <a:p>
            <a:r>
              <a:rPr lang="en-US"/>
              <a:t> After demo. @45 min max</a:t>
            </a:r>
          </a:p>
        </p:txBody>
      </p:sp>
      <p:sp>
        <p:nvSpPr>
          <p:cNvPr id="4" name="Slide Number Placeholder 3"/>
          <p:cNvSpPr>
            <a:spLocks noGrp="1"/>
          </p:cNvSpPr>
          <p:nvPr>
            <p:ph type="sldNum" sz="quarter" idx="5"/>
          </p:nvPr>
        </p:nvSpPr>
        <p:spPr/>
        <p:txBody>
          <a:bodyPr/>
          <a:lstStyle/>
          <a:p>
            <a:fld id="{045E74FF-B95A-3049-B6BA-741949CDE00C}" type="slidenum">
              <a:rPr lang="en-US" smtClean="0"/>
              <a:t>24</a:t>
            </a:fld>
            <a:endParaRPr lang="en-US"/>
          </a:p>
        </p:txBody>
      </p:sp>
    </p:spTree>
    <p:extLst>
      <p:ext uri="{BB962C8B-B14F-4D97-AF65-F5344CB8AC3E}">
        <p14:creationId xmlns:p14="http://schemas.microsoft.com/office/powerpoint/2010/main" val="35404082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t>
            </a:r>
          </a:p>
        </p:txBody>
      </p:sp>
      <p:sp>
        <p:nvSpPr>
          <p:cNvPr id="4" name="Slide Number Placeholder 3"/>
          <p:cNvSpPr>
            <a:spLocks noGrp="1"/>
          </p:cNvSpPr>
          <p:nvPr>
            <p:ph type="sldNum" sz="quarter" idx="5"/>
          </p:nvPr>
        </p:nvSpPr>
        <p:spPr/>
        <p:txBody>
          <a:bodyPr/>
          <a:lstStyle/>
          <a:p>
            <a:fld id="{045E74FF-B95A-3049-B6BA-741949CDE00C}" type="slidenum">
              <a:rPr lang="en-US" smtClean="0"/>
              <a:t>25</a:t>
            </a:fld>
            <a:endParaRPr lang="en-US"/>
          </a:p>
        </p:txBody>
      </p:sp>
    </p:spTree>
    <p:extLst>
      <p:ext uri="{BB962C8B-B14F-4D97-AF65-F5344CB8AC3E}">
        <p14:creationId xmlns:p14="http://schemas.microsoft.com/office/powerpoint/2010/main" val="3691984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3-5 – David</a:t>
            </a:r>
          </a:p>
          <a:p>
            <a:r>
              <a:rPr lang="en-US"/>
              <a:t>6-8 – Maddy</a:t>
            </a:r>
          </a:p>
          <a:p>
            <a:r>
              <a:rPr lang="en-US"/>
              <a:t>9-12 – David</a:t>
            </a:r>
          </a:p>
          <a:p>
            <a:r>
              <a:rPr lang="en-US"/>
              <a:t>13-17 – Maddy</a:t>
            </a:r>
          </a:p>
          <a:p>
            <a:r>
              <a:rPr lang="en-US"/>
              <a:t>18-24 – David</a:t>
            </a:r>
          </a:p>
          <a:p>
            <a:r>
              <a:rPr lang="en-US"/>
              <a:t>25-29 – Maddy</a:t>
            </a:r>
          </a:p>
          <a:p>
            <a:r>
              <a:rPr lang="en-US"/>
              <a:t>30-34 – David</a:t>
            </a:r>
          </a:p>
        </p:txBody>
      </p:sp>
      <p:sp>
        <p:nvSpPr>
          <p:cNvPr id="4" name="Slide Number Placeholder 3"/>
          <p:cNvSpPr>
            <a:spLocks noGrp="1"/>
          </p:cNvSpPr>
          <p:nvPr>
            <p:ph type="sldNum" sz="quarter" idx="5"/>
          </p:nvPr>
        </p:nvSpPr>
        <p:spPr/>
        <p:txBody>
          <a:bodyPr/>
          <a:lstStyle/>
          <a:p>
            <a:fld id="{045E74FF-B95A-3049-B6BA-741949CDE00C}" type="slidenum">
              <a:rPr lang="en-US" smtClean="0"/>
              <a:t>2</a:t>
            </a:fld>
            <a:endParaRPr lang="en-US"/>
          </a:p>
        </p:txBody>
      </p:sp>
    </p:spTree>
    <p:extLst>
      <p:ext uri="{BB962C8B-B14F-4D97-AF65-F5344CB8AC3E}">
        <p14:creationId xmlns:p14="http://schemas.microsoft.com/office/powerpoint/2010/main" val="26527563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600"/>
              </a:spcAft>
            </a:pPr>
            <a:r>
              <a:rPr lang="en-US" sz="1800" kern="1200">
                <a:solidFill>
                  <a:srgbClr val="000000"/>
                </a:solidFill>
                <a:effectLst/>
                <a:latin typeface="Segoe UI" panose="020B0502040204020203" pitchFamily="34" charset="0"/>
                <a:ea typeface="Times New Roman" panose="02020603050405020304" pitchFamily="18" charset="0"/>
              </a:rPr>
              <a:t>[M] </a:t>
            </a:r>
            <a:r>
              <a:rPr lang="en-US" sz="1800" kern="1200" err="1">
                <a:solidFill>
                  <a:srgbClr val="000000"/>
                </a:solidFill>
                <a:effectLst/>
                <a:latin typeface="Segoe UI" panose="020B0502040204020203" pitchFamily="34" charset="0"/>
                <a:ea typeface="Times New Roman" panose="02020603050405020304" pitchFamily="18" charset="0"/>
              </a:rPr>
              <a:t>Blazor</a:t>
            </a:r>
            <a:r>
              <a:rPr lang="en-US" sz="1800" kern="1200">
                <a:solidFill>
                  <a:srgbClr val="000000"/>
                </a:solidFill>
                <a:effectLst/>
                <a:latin typeface="Segoe UI" panose="020B0502040204020203" pitchFamily="34" charset="0"/>
                <a:ea typeface="Times New Roman" panose="02020603050405020304" pitchFamily="18" charset="0"/>
              </a:rPr>
              <a:t> lets you write full stack web apps with C# instead of JavaScript and </a:t>
            </a:r>
            <a:r>
              <a:rPr lang="en-US" sz="1800" u="none" strike="noStrike" kern="1200">
                <a:solidFill>
                  <a:srgbClr val="000000"/>
                </a:solidFill>
                <a:effectLst/>
                <a:latin typeface="Segoe UI" panose="020B0502040204020203" pitchFamily="34" charset="0"/>
                <a:ea typeface="Times New Roman" panose="02020603050405020304" pitchFamily="18" charset="0"/>
              </a:rPr>
              <a:t>it has taken the web world by storm</a:t>
            </a:r>
            <a:r>
              <a:rPr lang="en-US" sz="1800" kern="1200">
                <a:solidFill>
                  <a:srgbClr val="000000"/>
                </a:solidFill>
                <a:effectLst/>
                <a:latin typeface="Segoe UI" panose="020B0502040204020203" pitchFamily="34" charset="0"/>
                <a:ea typeface="Times New Roman" panose="02020603050405020304" pitchFamily="18" charset="0"/>
              </a:rPr>
              <a:t>. You can author reusable web UI components using C#, HTML and CSS and choose to run on the server or locally in the browser. </a:t>
            </a:r>
          </a:p>
          <a:p>
            <a:pPr marL="0" marR="0">
              <a:spcBef>
                <a:spcPts val="0"/>
              </a:spcBef>
              <a:spcAft>
                <a:spcPts val="600"/>
              </a:spcAft>
            </a:pPr>
            <a:endParaRPr lang="en-US" sz="1800" kern="1200">
              <a:solidFill>
                <a:srgbClr val="000000"/>
              </a:solidFill>
              <a:effectLst/>
              <a:latin typeface="Segoe UI" panose="020B0502040204020203" pitchFamily="34" charset="0"/>
              <a:ea typeface="Times New Roman" panose="02020603050405020304" pitchFamily="18" charset="0"/>
            </a:endParaRPr>
          </a:p>
          <a:p>
            <a:pPr marL="0" marR="0">
              <a:spcBef>
                <a:spcPts val="0"/>
              </a:spcBef>
              <a:spcAft>
                <a:spcPts val="600"/>
              </a:spcAft>
            </a:pPr>
            <a:r>
              <a:rPr lang="en-US" sz="1800" strike="sngStrike" kern="1200">
                <a:solidFill>
                  <a:srgbClr val="000000"/>
                </a:solidFill>
                <a:effectLst/>
                <a:latin typeface="Segoe UI" panose="020B0502040204020203" pitchFamily="34" charset="0"/>
                <a:ea typeface="Times New Roman" panose="02020603050405020304" pitchFamily="18" charset="0"/>
              </a:rPr>
              <a:t>It has supported two models since spring 2020, </a:t>
            </a:r>
            <a:r>
              <a:rPr lang="en-US" sz="1800" strike="sngStrike" kern="1200" err="1">
                <a:solidFill>
                  <a:srgbClr val="000000"/>
                </a:solidFill>
                <a:effectLst/>
                <a:latin typeface="Segoe UI" panose="020B0502040204020203" pitchFamily="34" charset="0"/>
                <a:ea typeface="Times New Roman" panose="02020603050405020304" pitchFamily="18" charset="0"/>
              </a:rPr>
              <a:t>Blazor</a:t>
            </a:r>
            <a:r>
              <a:rPr lang="en-US" sz="1800" strike="sngStrike" kern="1200">
                <a:solidFill>
                  <a:srgbClr val="000000"/>
                </a:solidFill>
                <a:effectLst/>
                <a:latin typeface="Segoe UI" panose="020B0502040204020203" pitchFamily="34" charset="0"/>
                <a:ea typeface="Times New Roman" panose="02020603050405020304" pitchFamily="18" charset="0"/>
              </a:rPr>
              <a:t> Server, which is connected to a server, and </a:t>
            </a:r>
            <a:r>
              <a:rPr lang="en-US" sz="1800" strike="sngStrike" kern="1200" err="1">
                <a:solidFill>
                  <a:srgbClr val="000000"/>
                </a:solidFill>
                <a:effectLst/>
                <a:latin typeface="Segoe UI" panose="020B0502040204020203" pitchFamily="34" charset="0"/>
                <a:ea typeface="Times New Roman" panose="02020603050405020304" pitchFamily="18" charset="0"/>
              </a:rPr>
              <a:t>Blazor</a:t>
            </a:r>
            <a:r>
              <a:rPr lang="en-US" sz="1800" strike="sngStrike" kern="1200">
                <a:solidFill>
                  <a:srgbClr val="000000"/>
                </a:solidFill>
                <a:effectLst/>
                <a:latin typeface="Segoe UI" panose="020B0502040204020203" pitchFamily="34" charset="0"/>
                <a:ea typeface="Times New Roman" panose="02020603050405020304" pitchFamily="18" charset="0"/>
              </a:rPr>
              <a:t> </a:t>
            </a:r>
            <a:r>
              <a:rPr lang="en-US" sz="1800" strike="sngStrike" kern="1200" err="1">
                <a:solidFill>
                  <a:srgbClr val="000000"/>
                </a:solidFill>
                <a:effectLst/>
                <a:latin typeface="Segoe UI" panose="020B0502040204020203" pitchFamily="34" charset="0"/>
                <a:ea typeface="Times New Roman" panose="02020603050405020304" pitchFamily="18" charset="0"/>
              </a:rPr>
              <a:t>WebAssembly</a:t>
            </a:r>
            <a:r>
              <a:rPr lang="en-US" sz="1800" strike="sngStrike" kern="1200">
                <a:solidFill>
                  <a:srgbClr val="000000"/>
                </a:solidFill>
                <a:effectLst/>
                <a:latin typeface="Segoe UI" panose="020B0502040204020203" pitchFamily="34" charset="0"/>
                <a:ea typeface="Times New Roman" panose="02020603050405020304" pitchFamily="18" charset="0"/>
              </a:rPr>
              <a:t> which runs completely in the browser. </a:t>
            </a:r>
            <a:r>
              <a:rPr lang="en-US" sz="1800" strike="sngStrike" kern="1200" err="1">
                <a:solidFill>
                  <a:srgbClr val="000000"/>
                </a:solidFill>
                <a:effectLst/>
                <a:latin typeface="Segoe UI" panose="020B0502040204020203" pitchFamily="34" charset="0"/>
                <a:ea typeface="Times New Roman" panose="02020603050405020304" pitchFamily="18" charset="0"/>
              </a:rPr>
              <a:t>Blazor</a:t>
            </a:r>
            <a:r>
              <a:rPr lang="en-US" sz="1800" strike="sngStrike" kern="1200">
                <a:solidFill>
                  <a:srgbClr val="000000"/>
                </a:solidFill>
                <a:effectLst/>
                <a:latin typeface="Segoe UI" panose="020B0502040204020203" pitchFamily="34" charset="0"/>
                <a:ea typeface="Times New Roman" panose="02020603050405020304" pitchFamily="18" charset="0"/>
              </a:rPr>
              <a:t> has a shared component model across the server and the client browser. Depending on your application’s needs, you can choose the right model for you. </a:t>
            </a:r>
            <a:endParaRPr lang="en-US" sz="1800" strike="sngStrike">
              <a:effectLst/>
              <a:latin typeface="Calibri" panose="020F0502020204030204" pitchFamily="34" charset="0"/>
              <a:ea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AE778D-2A57-4226-B72B-26EA3CA60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38724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634"/>
              </a:spcAft>
            </a:pPr>
            <a:r>
              <a:rPr lang="en-US" sz="1200">
                <a:solidFill>
                  <a:srgbClr val="000000"/>
                </a:solidFill>
                <a:ea typeface="Times New Roman" panose="02020603050405020304" pitchFamily="18" charset="0"/>
              </a:rPr>
              <a:t>[M] With .NET MAUI, </a:t>
            </a:r>
            <a:r>
              <a:rPr lang="en-US" sz="1200" err="1">
                <a:solidFill>
                  <a:srgbClr val="000000"/>
                </a:solidFill>
                <a:ea typeface="Times New Roman" panose="02020603050405020304" pitchFamily="18" charset="0"/>
              </a:rPr>
              <a:t>Blazor</a:t>
            </a:r>
            <a:r>
              <a:rPr lang="en-US" sz="1200">
                <a:solidFill>
                  <a:srgbClr val="000000"/>
                </a:solidFill>
                <a:ea typeface="Times New Roman" panose="02020603050405020304" pitchFamily="18" charset="0"/>
              </a:rPr>
              <a:t> apps can now also run natively. This means you can create hybrid client apps, which combine web and native UI together in a single native client application so you can build rich client and offline experiences. </a:t>
            </a:r>
          </a:p>
          <a:p>
            <a:pPr>
              <a:spcAft>
                <a:spcPts val="634"/>
              </a:spcAft>
            </a:pPr>
            <a:endParaRPr lang="en-US" sz="1200">
              <a:solidFill>
                <a:srgbClr val="000000"/>
              </a:solidFill>
              <a:ea typeface="Times New Roman" panose="02020603050405020304" pitchFamily="18" charset="0"/>
            </a:endParaRPr>
          </a:p>
          <a:p>
            <a:pPr>
              <a:spcAft>
                <a:spcPts val="634"/>
              </a:spcAft>
            </a:pPr>
            <a:r>
              <a:rPr lang="en-US" sz="1200" err="1">
                <a:solidFill>
                  <a:srgbClr val="000000"/>
                </a:solidFill>
                <a:ea typeface="Times New Roman" panose="02020603050405020304" pitchFamily="18" charset="0"/>
              </a:rPr>
              <a:t>Blazor</a:t>
            </a:r>
            <a:r>
              <a:rPr lang="en-US" sz="1200">
                <a:solidFill>
                  <a:srgbClr val="000000"/>
                </a:solidFill>
                <a:ea typeface="Times New Roman" panose="02020603050405020304" pitchFamily="18" charset="0"/>
              </a:rPr>
              <a:t> hybrid apps are built on top of .NET MAUI. You host </a:t>
            </a:r>
            <a:r>
              <a:rPr lang="en-US" sz="1200" err="1">
                <a:solidFill>
                  <a:srgbClr val="000000"/>
                </a:solidFill>
                <a:ea typeface="Times New Roman" panose="02020603050405020304" pitchFamily="18" charset="0"/>
              </a:rPr>
              <a:t>Blazor</a:t>
            </a:r>
            <a:r>
              <a:rPr lang="en-US" sz="1200">
                <a:solidFill>
                  <a:srgbClr val="000000"/>
                </a:solidFill>
                <a:ea typeface="Times New Roman" panose="02020603050405020304" pitchFamily="18" charset="0"/>
              </a:rPr>
              <a:t> components with the </a:t>
            </a:r>
            <a:r>
              <a:rPr lang="en-US" sz="1200" err="1">
                <a:solidFill>
                  <a:srgbClr val="000000"/>
                </a:solidFill>
                <a:ea typeface="Times New Roman" panose="02020603050405020304" pitchFamily="18" charset="0"/>
              </a:rPr>
              <a:t>BlazorWebview</a:t>
            </a:r>
            <a:r>
              <a:rPr lang="en-US" sz="1200">
                <a:solidFill>
                  <a:srgbClr val="000000"/>
                </a:solidFill>
                <a:ea typeface="Times New Roman" panose="02020603050405020304" pitchFamily="18" charset="0"/>
              </a:rPr>
              <a:t> which runs completely native. </a:t>
            </a:r>
          </a:p>
          <a:p>
            <a:pPr>
              <a:spcAft>
                <a:spcPts val="634"/>
              </a:spcAft>
            </a:pPr>
            <a:endParaRPr lang="en-US" sz="1200">
              <a:solidFill>
                <a:srgbClr val="000000"/>
              </a:solidFill>
              <a:ea typeface="Times New Roman" panose="02020603050405020304" pitchFamily="18" charset="0"/>
            </a:endParaRPr>
          </a:p>
          <a:p>
            <a:pPr>
              <a:spcAft>
                <a:spcPts val="634"/>
              </a:spcAft>
            </a:pPr>
            <a:r>
              <a:rPr lang="en-US" sz="1200" err="1">
                <a:solidFill>
                  <a:srgbClr val="000000"/>
                </a:solidFill>
                <a:ea typeface="Times New Roman" panose="02020603050405020304" pitchFamily="18" charset="0"/>
              </a:rPr>
              <a:t>Blazor</a:t>
            </a:r>
            <a:r>
              <a:rPr lang="en-US" sz="1200">
                <a:solidFill>
                  <a:srgbClr val="000000"/>
                </a:solidFill>
                <a:ea typeface="Times New Roman" panose="02020603050405020304" pitchFamily="18" charset="0"/>
              </a:rPr>
              <a:t> hybrid relies on .NET MAUI for a native application container and native controls. </a:t>
            </a:r>
            <a:r>
              <a:rPr lang="en-US" sz="1200" err="1">
                <a:solidFill>
                  <a:srgbClr val="000000"/>
                </a:solidFill>
                <a:ea typeface="Times New Roman" panose="02020603050405020304" pitchFamily="18" charset="0"/>
              </a:rPr>
              <a:t>Blazor</a:t>
            </a:r>
            <a:r>
              <a:rPr lang="en-US" sz="1200">
                <a:solidFill>
                  <a:srgbClr val="000000"/>
                </a:solidFill>
                <a:ea typeface="Times New Roman" panose="02020603050405020304" pitchFamily="18" charset="0"/>
              </a:rPr>
              <a:t> hybrid apps have full access to the machine. You can do things like call native API's, access the file system, write multi-threaded applications – all with the high-performance and optimal memory consumption you get with .NET. </a:t>
            </a:r>
            <a:endParaRPr lang="en-US" sz="1200">
              <a:solidFill>
                <a:srgbClr val="000000"/>
              </a:solidFill>
            </a:endParaRPr>
          </a:p>
          <a:p>
            <a:endParaRPr lang="en-US"/>
          </a:p>
        </p:txBody>
      </p:sp>
      <p:sp>
        <p:nvSpPr>
          <p:cNvPr id="4" name="Slide Number Placeholder 3"/>
          <p:cNvSpPr>
            <a:spLocks noGrp="1"/>
          </p:cNvSpPr>
          <p:nvPr>
            <p:ph type="sldNum" sz="quarter" idx="5"/>
          </p:nvPr>
        </p:nvSpPr>
        <p:spPr/>
        <p:txBody>
          <a:bodyPr/>
          <a:lstStyle/>
          <a:p>
            <a:fld id="{045E74FF-B95A-3049-B6BA-741949CDE00C}" type="slidenum">
              <a:rPr lang="en-US" smtClean="0"/>
              <a:t>27</a:t>
            </a:fld>
            <a:endParaRPr lang="en-US"/>
          </a:p>
        </p:txBody>
      </p:sp>
    </p:spTree>
    <p:extLst>
      <p:ext uri="{BB962C8B-B14F-4D97-AF65-F5344CB8AC3E}">
        <p14:creationId xmlns:p14="http://schemas.microsoft.com/office/powerpoint/2010/main" val="7720403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 As you can see you have choices when it comes to native and web development with .NET. It comes down to reach and power and it’s a sliding scale. Depending on your application’s needs, you can choose the right mix for you. Fully web for the most reach, fully native for the richest native experiences, or a little bit of both with hybrid. </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6629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8/9/2022 4:13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28</a:t>
            </a:fld>
            <a:endParaRPr lang="en-US"/>
          </a:p>
        </p:txBody>
      </p:sp>
    </p:spTree>
    <p:extLst>
      <p:ext uri="{BB962C8B-B14F-4D97-AF65-F5344CB8AC3E}">
        <p14:creationId xmlns:p14="http://schemas.microsoft.com/office/powerpoint/2010/main" val="1664752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 48min mark</a:t>
            </a:r>
          </a:p>
          <a:p>
            <a:endParaRPr lang="en-US"/>
          </a:p>
          <a:p>
            <a:r>
              <a:rPr lang="en-US"/>
              <a:t>After Demo ~51</a:t>
            </a:r>
          </a:p>
          <a:p>
            <a:endParaRPr lang="en-US"/>
          </a:p>
          <a:p>
            <a:r>
              <a:rPr lang="en-US"/>
              <a:t>Add </a:t>
            </a:r>
            <a:r>
              <a:rPr lang="en-US" err="1"/>
              <a:t>Blazor</a:t>
            </a:r>
            <a:r>
              <a:rPr lang="en-US"/>
              <a:t> signature component – show where it is in codebase</a:t>
            </a:r>
          </a:p>
        </p:txBody>
      </p:sp>
      <p:sp>
        <p:nvSpPr>
          <p:cNvPr id="4" name="Slide Number Placeholder 3"/>
          <p:cNvSpPr>
            <a:spLocks noGrp="1"/>
          </p:cNvSpPr>
          <p:nvPr>
            <p:ph type="sldNum" sz="quarter" idx="5"/>
          </p:nvPr>
        </p:nvSpPr>
        <p:spPr/>
        <p:txBody>
          <a:bodyPr/>
          <a:lstStyle/>
          <a:p>
            <a:fld id="{045E74FF-B95A-3049-B6BA-741949CDE00C}" type="slidenum">
              <a:rPr lang="en-US" smtClean="0"/>
              <a:t>29</a:t>
            </a:fld>
            <a:endParaRPr lang="en-US"/>
          </a:p>
        </p:txBody>
      </p:sp>
    </p:spTree>
    <p:extLst>
      <p:ext uri="{BB962C8B-B14F-4D97-AF65-F5344CB8AC3E}">
        <p14:creationId xmlns:p14="http://schemas.microsoft.com/office/powerpoint/2010/main" val="37467982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45E74FF-B95A-3049-B6BA-741949CDE00C}" type="slidenum">
              <a:rPr lang="en-US" smtClean="0"/>
              <a:t>31</a:t>
            </a:fld>
            <a:endParaRPr lang="en-US"/>
          </a:p>
        </p:txBody>
      </p:sp>
    </p:spTree>
    <p:extLst>
      <p:ext uri="{BB962C8B-B14F-4D97-AF65-F5344CB8AC3E}">
        <p14:creationId xmlns:p14="http://schemas.microsoft.com/office/powerpoint/2010/main" val="12800766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Open Sans"/>
                <a:ea typeface="Open Sans"/>
                <a:cs typeface="Open Sans"/>
              </a:rPr>
              <a:t>.NET MAUI is governed by the Microsoft Modern Lifecycle. Here’s how it works….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i="1" dirty="0">
                <a:latin typeface="Open Sans"/>
                <a:ea typeface="Open Sans"/>
                <a:cs typeface="Open Sans"/>
              </a:rPr>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Open Sans"/>
                <a:ea typeface="Open Sans"/>
                <a:cs typeface="Open Sans"/>
              </a:rPr>
              <a:t>A major version of .NET MAUI will ship with .NET going forward (.NET 7, .NET 8, etc.)</a:t>
            </a:r>
          </a:p>
          <a:p>
            <a:pPr marL="0" marR="0" lvl="0" indent="0" algn="l" defTabSz="914400" rtl="0" eaLnBrk="1" fontAlgn="auto" latinLnBrk="0" hangingPunct="1">
              <a:lnSpc>
                <a:spcPct val="100000"/>
              </a:lnSpc>
              <a:spcBef>
                <a:spcPts val="0"/>
              </a:spcBef>
              <a:spcAft>
                <a:spcPts val="0"/>
              </a:spcAft>
              <a:buClrTx/>
              <a:buSzTx/>
              <a:buFontTx/>
              <a:buNone/>
              <a:tabLst/>
              <a:defRPr/>
            </a:pPr>
            <a:r>
              <a:rPr lang="en-US" i="1" dirty="0">
                <a:latin typeface="Open Sans"/>
                <a:ea typeface="Open Sans"/>
                <a:cs typeface="Open Sans"/>
              </a:rPr>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Open Sans"/>
                <a:ea typeface="Open Sans"/>
                <a:cs typeface="Open Sans"/>
              </a:rPr>
              <a:t>.NET MAUI is an optional workload with external dependencies such as </a:t>
            </a:r>
            <a:r>
              <a:rPr lang="en-US" sz="1200" dirty="0" err="1">
                <a:latin typeface="Open Sans"/>
                <a:ea typeface="Open Sans"/>
                <a:cs typeface="Open Sans"/>
              </a:rPr>
              <a:t>Xcode</a:t>
            </a:r>
            <a:r>
              <a:rPr lang="en-US" sz="1200" dirty="0">
                <a:latin typeface="Open Sans"/>
                <a:ea typeface="Open Sans"/>
                <a:cs typeface="Open Sans"/>
              </a:rPr>
              <a:t> &amp; Android SDK tools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i="1" dirty="0">
                <a:latin typeface="Open Sans"/>
                <a:ea typeface="Open Sans"/>
                <a:cs typeface="Open Sans"/>
              </a:rPr>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Open Sans"/>
                <a:ea typeface="Open Sans"/>
                <a:cs typeface="Open Sans"/>
              </a:rPr>
              <a:t>Because of this, a major version of .NET MAUI will receive support and patches for 6 months after a successor ships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i="1" dirty="0">
                <a:latin typeface="Open Sans"/>
                <a:ea typeface="Open Sans"/>
                <a:cs typeface="Open Sans"/>
              </a:rPr>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Open Sans"/>
                <a:ea typeface="Open Sans"/>
                <a:cs typeface="Open Sans"/>
              </a:rPr>
              <a:t>Xamarin will reach end of support in May 2024, at which point we will stop patching.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Open Sans"/>
              <a:ea typeface="Open Sans"/>
              <a:cs typeface="Open San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Open Sans"/>
                <a:ea typeface="Open Sans"/>
                <a:cs typeface="Open Sans"/>
              </a:rPr>
              <a:t>The takeaway is you are always supported on the latest mobile and desktop technologies. You will find that this is the best support in the industry today.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Open Sans"/>
              <a:ea typeface="Open Sans"/>
              <a:cs typeface="Open San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i="1" dirty="0">
              <a:latin typeface="Open Sans"/>
              <a:ea typeface="Open Sans"/>
              <a:cs typeface="Open San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5E74FF-B95A-3049-B6BA-741949CDE0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775788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5E74FF-B95A-3049-B6BA-741949CDE0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42987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5E74FF-B95A-3049-B6BA-741949CDE0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193891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612">
              <a:lnSpc>
                <a:spcPct val="100000"/>
              </a:lnSpc>
              <a:spcAft>
                <a:spcPts val="0"/>
              </a:spcAft>
              <a:defRPr/>
            </a:pPr>
            <a:r>
              <a:rPr lang="en-US"/>
              <a:t>There are A LOT of desktop and mobile devices in the world. There are over 1 billion Windows 10 and 11 devices worldwide and over 4 billion iPhone and Android devices. And those numbers will keep on growing with estimated consumer purchases. </a:t>
            </a:r>
          </a:p>
          <a:p>
            <a:endParaRPr lang="en-US"/>
          </a:p>
          <a:p>
            <a:r>
              <a:rPr lang="en-US"/>
              <a:t>Regardless if you are a web developer or a native app developer, you want to reach the most client devices possible with great user experiences in the most efficient way possible. </a:t>
            </a:r>
          </a:p>
          <a:p>
            <a:endParaRPr lang="en-US"/>
          </a:p>
        </p:txBody>
      </p:sp>
      <p:sp>
        <p:nvSpPr>
          <p:cNvPr id="4" name="Slide Number Placeholder 3"/>
          <p:cNvSpPr>
            <a:spLocks noGrp="1"/>
          </p:cNvSpPr>
          <p:nvPr>
            <p:ph type="sldNum" sz="quarter" idx="5"/>
          </p:nvPr>
        </p:nvSpPr>
        <p:spPr/>
        <p:txBody>
          <a:bodyPr/>
          <a:lstStyle/>
          <a:p>
            <a:fld id="{045E74FF-B95A-3049-B6BA-741949CDE00C}" type="slidenum">
              <a:rPr lang="en-US" smtClean="0"/>
              <a:t>3</a:t>
            </a:fld>
            <a:endParaRPr lang="en-US"/>
          </a:p>
        </p:txBody>
      </p:sp>
    </p:spTree>
    <p:extLst>
      <p:ext uri="{BB962C8B-B14F-4D97-AF65-F5344CB8AC3E}">
        <p14:creationId xmlns:p14="http://schemas.microsoft.com/office/powerpoint/2010/main" val="16064460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612">
              <a:lnSpc>
                <a:spcPct val="100000"/>
              </a:lnSpc>
              <a:spcAft>
                <a:spcPts val="634"/>
              </a:spcAft>
              <a:defRPr/>
            </a:pPr>
            <a:r>
              <a:rPr lang="en-US" sz="1200" dirty="0">
                <a:solidFill>
                  <a:srgbClr val="000000"/>
                </a:solidFill>
                <a:ea typeface="Times New Roman" panose="02020603050405020304" pitchFamily="18" charset="0"/>
              </a:rPr>
              <a:t>In order to reach all of these devices with beautiful app experiences, we built .NET MAUI to be the most productive way to develop native apps with a single codebase that perform great on any device. Instead of learning different stacks and languages for each device, you can use </a:t>
            </a:r>
            <a:r>
              <a:rPr lang="en-US" sz="1200" b="1" dirty="0">
                <a:solidFill>
                  <a:srgbClr val="000000"/>
                </a:solidFill>
                <a:ea typeface="Times New Roman" panose="02020603050405020304" pitchFamily="18" charset="0"/>
              </a:rPr>
              <a:t>one language</a:t>
            </a:r>
            <a:r>
              <a:rPr lang="en-US" sz="1200" dirty="0">
                <a:solidFill>
                  <a:srgbClr val="000000"/>
                </a:solidFill>
                <a:ea typeface="Times New Roman" panose="02020603050405020304" pitchFamily="18" charset="0"/>
              </a:rPr>
              <a:t>, </a:t>
            </a:r>
            <a:r>
              <a:rPr lang="en-US" sz="1200" b="1" dirty="0">
                <a:solidFill>
                  <a:srgbClr val="000000"/>
                </a:solidFill>
                <a:ea typeface="Times New Roman" panose="02020603050405020304" pitchFamily="18" charset="0"/>
              </a:rPr>
              <a:t>one set of libraries</a:t>
            </a:r>
            <a:r>
              <a:rPr lang="en-US" sz="1200" dirty="0">
                <a:solidFill>
                  <a:srgbClr val="000000"/>
                </a:solidFill>
                <a:ea typeface="Times New Roman" panose="02020603050405020304" pitchFamily="18" charset="0"/>
              </a:rPr>
              <a:t>, and </a:t>
            </a:r>
            <a:r>
              <a:rPr lang="en-US" sz="1200" b="1" dirty="0">
                <a:solidFill>
                  <a:srgbClr val="000000"/>
                </a:solidFill>
                <a:ea typeface="Times New Roman" panose="02020603050405020304" pitchFamily="18" charset="0"/>
              </a:rPr>
              <a:t>one UI stack </a:t>
            </a:r>
            <a:r>
              <a:rPr lang="en-US" sz="1200" dirty="0">
                <a:solidFill>
                  <a:srgbClr val="000000"/>
                </a:solidFill>
                <a:ea typeface="Times New Roman" panose="02020603050405020304" pitchFamily="18" charset="0"/>
              </a:rPr>
              <a:t>for all of them. </a:t>
            </a:r>
          </a:p>
          <a:p>
            <a:pPr>
              <a:spcAft>
                <a:spcPts val="634"/>
              </a:spcAft>
            </a:pPr>
            <a:endParaRPr lang="en-US" sz="1200" dirty="0">
              <a:solidFill>
                <a:srgbClr val="000000"/>
              </a:solidFill>
              <a:ea typeface="Times New Roman" panose="02020603050405020304" pitchFamily="18" charset="0"/>
            </a:endParaRPr>
          </a:p>
          <a:p>
            <a:pPr defTabSz="966577">
              <a:spcAft>
                <a:spcPts val="634"/>
              </a:spcAft>
              <a:defRPr/>
            </a:pPr>
            <a:r>
              <a:rPr lang="en-US" sz="1200" dirty="0">
                <a:latin typeface="Calibri" panose="020F0502020204030204" pitchFamily="34" charset="0"/>
                <a:ea typeface="Calibri" panose="020F0502020204030204" pitchFamily="34" charset="0"/>
                <a:cs typeface="Arial" panose="020B0604020202020204" pitchFamily="34" charset="0"/>
              </a:rPr>
              <a:t>APIs are available directly from C# to access over 60 device platform features including things like isolated storage, sensors, geolocation, camera, and more. Use one programming language, one codebase, and one project system for all device targets with support for cross-platform resources including images, icons, splash screens, and more. </a:t>
            </a:r>
            <a:r>
              <a:rPr lang="en-US" sz="1200" dirty="0">
                <a:solidFill>
                  <a:srgbClr val="000000"/>
                </a:solidFill>
                <a:ea typeface="Times New Roman" panose="02020603050405020304" pitchFamily="18" charset="0"/>
              </a:rPr>
              <a:t>.NET MAUI on Windows supports </a:t>
            </a:r>
            <a:r>
              <a:rPr lang="en-US" sz="1200" dirty="0" err="1">
                <a:solidFill>
                  <a:srgbClr val="000000"/>
                </a:solidFill>
                <a:ea typeface="Times New Roman" panose="02020603050405020304" pitchFamily="18" charset="0"/>
              </a:rPr>
              <a:t>WinUI</a:t>
            </a:r>
            <a:r>
              <a:rPr lang="en-US" sz="1200" dirty="0">
                <a:solidFill>
                  <a:srgbClr val="000000"/>
                </a:solidFill>
                <a:ea typeface="Times New Roman" panose="02020603050405020304" pitchFamily="18" charset="0"/>
              </a:rPr>
              <a:t> allowing these apps to use all the newest native features on supported versions of Windows 10 and 11. </a:t>
            </a:r>
            <a:endParaRPr lang="en-US" sz="1200" dirty="0">
              <a:latin typeface="Times New Roman" panose="02020603050405020304" pitchFamily="18" charset="0"/>
              <a:ea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000000"/>
              </a:solidFill>
              <a:ea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045E74FF-B95A-3049-B6BA-741949CDE00C}" type="slidenum">
              <a:rPr lang="en-US" smtClean="0"/>
              <a:t>4</a:t>
            </a:fld>
            <a:endParaRPr lang="en-US"/>
          </a:p>
        </p:txBody>
      </p:sp>
    </p:spTree>
    <p:extLst>
      <p:ext uri="{BB962C8B-B14F-4D97-AF65-F5344CB8AC3E}">
        <p14:creationId xmlns:p14="http://schemas.microsoft.com/office/powerpoint/2010/main" val="14331389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.NET MAUI is built on .NET 6, so that means that you get a single, unified .NET experience across workloads and project types. There is one base class library and unified type system with CLI support. </a:t>
            </a:r>
          </a:p>
          <a:p>
            <a:endParaRPr lang="en-US"/>
          </a:p>
          <a:p>
            <a:pPr>
              <a:spcAft>
                <a:spcPts val="634"/>
              </a:spcAft>
            </a:pPr>
            <a:r>
              <a:rPr lang="en-US" sz="1100">
                <a:solidFill>
                  <a:srgbClr val="000000"/>
                </a:solidFill>
                <a:ea typeface="Times New Roman" panose="02020603050405020304" pitchFamily="18" charset="0"/>
              </a:rPr>
              <a:t>.NET MAUI under the hood uses technologies out there today for building native apps on Windows with </a:t>
            </a:r>
            <a:r>
              <a:rPr lang="en-US" sz="1100" err="1">
                <a:solidFill>
                  <a:srgbClr val="000000"/>
                </a:solidFill>
                <a:ea typeface="Times New Roman" panose="02020603050405020304" pitchFamily="18" charset="0"/>
              </a:rPr>
              <a:t>WinUI</a:t>
            </a:r>
            <a:r>
              <a:rPr lang="en-US" sz="1100">
                <a:solidFill>
                  <a:srgbClr val="000000"/>
                </a:solidFill>
                <a:ea typeface="Times New Roman" panose="02020603050405020304" pitchFamily="18" charset="0"/>
              </a:rPr>
              <a:t>, Mac Catalyst for macOS, and of course, iOS and Android. .NET MAUI abstracts all those frameworks into a single framework built on .NET 6. </a:t>
            </a:r>
          </a:p>
          <a:p>
            <a:pPr>
              <a:spcAft>
                <a:spcPts val="634"/>
              </a:spcAft>
            </a:pPr>
            <a:endParaRPr lang="en-US" sz="1100">
              <a:solidFill>
                <a:srgbClr val="000000"/>
              </a:solidFill>
              <a:ea typeface="Times New Roman" panose="02020603050405020304" pitchFamily="18" charset="0"/>
            </a:endParaRPr>
          </a:p>
          <a:p>
            <a:pPr defTabSz="966612">
              <a:lnSpc>
                <a:spcPct val="100000"/>
              </a:lnSpc>
              <a:spcAft>
                <a:spcPts val="0"/>
              </a:spcAft>
              <a:defRPr/>
            </a:pPr>
            <a:r>
              <a:rPr lang="en-US" sz="1300">
                <a:latin typeface="Calibri" panose="020F0502020204030204" pitchFamily="34" charset="0"/>
                <a:ea typeface="Calibri" panose="020F0502020204030204" pitchFamily="34" charset="0"/>
                <a:cs typeface="Arial" panose="020B0604020202020204" pitchFamily="34" charset="0"/>
              </a:rPr>
              <a:t>.NET MAUI lets web developers build hybrid web apps too. Share Blazor web components directly in .NET MAUI apps while having access to native device capabilities and packaging. By using .NET MAUI and Blazor together, you can reuse one set of web UI components across mobile, desktop, and web.</a:t>
            </a:r>
            <a:endParaRPr lang="en-US"/>
          </a:p>
          <a:p>
            <a:endParaRPr lang="en-US"/>
          </a:p>
          <a:p>
            <a:pPr defTabSz="966612">
              <a:lnSpc>
                <a:spcPct val="100000"/>
              </a:lnSpc>
              <a:spcAft>
                <a:spcPts val="0"/>
              </a:spcAft>
              <a:defRPr/>
            </a:pPr>
            <a:r>
              <a:rPr lang="en-US" sz="1300">
                <a:latin typeface="Calibri" panose="020F0502020204030204" pitchFamily="34" charset="0"/>
                <a:ea typeface="Calibri" panose="020F0502020204030204" pitchFamily="34" charset="0"/>
                <a:cs typeface="Arial" panose="020B0604020202020204" pitchFamily="34" charset="0"/>
              </a:rPr>
              <a:t>Visual Studio 2022 includes Hot Reload technology to make you much more productive building .NET MAUI apps. Type code, hit save, and see the changes right away. You can also take advantage of the latest debugging, IntelliSense, and testing features of Visual Studio to write better code faster.</a:t>
            </a:r>
            <a:endParaRPr lang="en-US" sz="1300">
              <a:latin typeface="Times New Roman" panose="02020603050405020304" pitchFamily="18" charset="0"/>
              <a:ea typeface="Times New Roman" panose="02020603050405020304" pitchFamily="18" charset="0"/>
            </a:endParaRPr>
          </a:p>
          <a:p>
            <a:endParaRPr lang="en-US"/>
          </a:p>
          <a:p>
            <a:endParaRPr lang="en-US"/>
          </a:p>
        </p:txBody>
      </p:sp>
      <p:sp>
        <p:nvSpPr>
          <p:cNvPr id="4" name="Slide Number Placeholder 3"/>
          <p:cNvSpPr>
            <a:spLocks noGrp="1"/>
          </p:cNvSpPr>
          <p:nvPr>
            <p:ph type="sldNum" sz="quarter" idx="5"/>
          </p:nvPr>
        </p:nvSpPr>
        <p:spPr/>
        <p:txBody>
          <a:bodyPr/>
          <a:lstStyle/>
          <a:p>
            <a:pPr defTabSz="966612">
              <a:defRPr/>
            </a:pPr>
            <a:fld id="{045E74FF-B95A-3049-B6BA-741949CDE00C}" type="slidenum">
              <a:rPr lang="en-US">
                <a:solidFill>
                  <a:prstClr val="black"/>
                </a:solidFill>
                <a:latin typeface="Calibri" panose="020F0502020204030204"/>
              </a:rPr>
              <a:pPr defTabSz="966612">
                <a:defRPr/>
              </a:pPr>
              <a:t>5</a:t>
            </a:fld>
            <a:endParaRPr lang="en-US">
              <a:solidFill>
                <a:prstClr val="black"/>
              </a:solidFill>
              <a:latin typeface="Calibri" panose="020F0502020204030204"/>
            </a:endParaRPr>
          </a:p>
        </p:txBody>
      </p:sp>
    </p:spTree>
    <p:extLst>
      <p:ext uri="{BB962C8B-B14F-4D97-AF65-F5344CB8AC3E}">
        <p14:creationId xmlns:p14="http://schemas.microsoft.com/office/powerpoint/2010/main" val="30433593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[M]We’re so excited to get Visual Studio 2022 17.3 ,Windows out the door TODAY with MAUI tooling now generally available in the release channel.</a:t>
            </a:r>
          </a:p>
          <a:p>
            <a:r>
              <a:rPr lang="en-US"/>
              <a:t>The release will go live shortly after the keynote ends – get ready to update!</a:t>
            </a:r>
          </a:p>
          <a:p>
            <a:endParaRPr lang="en-US"/>
          </a:p>
          <a:p>
            <a:r>
              <a:rPr lang="en-US"/>
              <a:t>Visual Studio for Mac developers, we have some exciting updates for you as well later in this session!</a:t>
            </a:r>
          </a:p>
        </p:txBody>
      </p:sp>
      <p:sp>
        <p:nvSpPr>
          <p:cNvPr id="4" name="Slide Number Placeholder 3"/>
          <p:cNvSpPr>
            <a:spLocks noGrp="1"/>
          </p:cNvSpPr>
          <p:nvPr>
            <p:ph type="sldNum" sz="quarter" idx="5"/>
          </p:nvPr>
        </p:nvSpPr>
        <p:spPr/>
        <p:txBody>
          <a:bodyPr/>
          <a:lstStyle/>
          <a:p>
            <a:fld id="{045E74FF-B95A-3049-B6BA-741949CDE00C}" type="slidenum">
              <a:rPr lang="en-US" smtClean="0"/>
              <a:t>6</a:t>
            </a:fld>
            <a:endParaRPr lang="en-US"/>
          </a:p>
        </p:txBody>
      </p:sp>
    </p:spTree>
    <p:extLst>
      <p:ext uri="{BB962C8B-B14F-4D97-AF65-F5344CB8AC3E}">
        <p14:creationId xmlns:p14="http://schemas.microsoft.com/office/powerpoint/2010/main" val="17472466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 Like David said, .NET MAUI is just part of .NET – and .NET is growing! In fact, .NET 6 was adopted at nearly twice the rate of .NET 5, and .NET 7 comes out this November! Even with tooling in preview, we have seen HUGE usage and growth of MAUI since we released the SDK, and we are super grateful for all of the apps and blogs and videos and feedback you’ve shipped so far.</a:t>
            </a:r>
          </a:p>
        </p:txBody>
      </p:sp>
      <p:sp>
        <p:nvSpPr>
          <p:cNvPr id="4" name="Slide Number Placeholder 3"/>
          <p:cNvSpPr>
            <a:spLocks noGrp="1"/>
          </p:cNvSpPr>
          <p:nvPr>
            <p:ph type="sldNum" sz="quarter" idx="5"/>
          </p:nvPr>
        </p:nvSpPr>
        <p:spPr/>
        <p:txBody>
          <a:bodyPr/>
          <a:lstStyle/>
          <a:p>
            <a:fld id="{045E74FF-B95A-3049-B6BA-741949CDE00C}" type="slidenum">
              <a:rPr lang="en-US" smtClean="0"/>
              <a:t>7</a:t>
            </a:fld>
            <a:endParaRPr lang="en-US"/>
          </a:p>
        </p:txBody>
      </p:sp>
    </p:spTree>
    <p:extLst>
      <p:ext uri="{BB962C8B-B14F-4D97-AF65-F5344CB8AC3E}">
        <p14:creationId xmlns:p14="http://schemas.microsoft.com/office/powerpoint/2010/main" val="18707012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 MAUI is also super fast. If you’re coming from Xamarin, you’re going to see huge performance improvements in your app startup and more. If you’re new to cross platform .NET development, you’ll be amazed at just how speedy it is!</a:t>
            </a:r>
          </a:p>
        </p:txBody>
      </p:sp>
      <p:sp>
        <p:nvSpPr>
          <p:cNvPr id="4" name="Slide Number Placeholder 3"/>
          <p:cNvSpPr>
            <a:spLocks noGrp="1"/>
          </p:cNvSpPr>
          <p:nvPr>
            <p:ph type="sldNum" sz="quarter" idx="5"/>
          </p:nvPr>
        </p:nvSpPr>
        <p:spPr/>
        <p:txBody>
          <a:bodyPr/>
          <a:lstStyle/>
          <a:p>
            <a:fld id="{045E74FF-B95A-3049-B6BA-741949CDE00C}" type="slidenum">
              <a:rPr lang="en-US" smtClean="0"/>
              <a:t>8</a:t>
            </a:fld>
            <a:endParaRPr lang="en-US"/>
          </a:p>
        </p:txBody>
      </p:sp>
    </p:spTree>
    <p:extLst>
      <p:ext uri="{BB962C8B-B14F-4D97-AF65-F5344CB8AC3E}">
        <p14:creationId xmlns:p14="http://schemas.microsoft.com/office/powerpoint/2010/main" val="35485799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Amazing developers like you have built incredible software with .NET for millions of companies around the world, in every industry. They rely on and trust the .NET platform, some of them for over 20 years. Here’s just a few. </a:t>
            </a:r>
          </a:p>
          <a:p>
            <a:r>
              <a:rPr lang="en-US" b="0" dirty="0"/>
              <a:t>.NET MAUI builds on top of the .NET platform, and we’re excited to see existing and new companies starting to adopt .NET MAUI. </a:t>
            </a: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8/9/2022 4:13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499084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Master" Target="../slideMasters/slideMaster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2.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Master" Target="../slideMasters/slideMaster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Master" Target="../slideMasters/slideMaster4.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4.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Master" Target="../slideMasters/slideMaster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A11C-A8D4-6C4D-9BC8-64E48AD30D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331764-D0FD-C041-9C7E-0E4A43C88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DC7AB4-98BC-AF48-AFE6-8627194A5CA6}"/>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5" name="Footer Placeholder 4">
            <a:extLst>
              <a:ext uri="{FF2B5EF4-FFF2-40B4-BE49-F238E27FC236}">
                <a16:creationId xmlns:a16="http://schemas.microsoft.com/office/drawing/2014/main" id="{830E2CE4-748E-A04B-BB23-47BF9CF92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414B8D-DB37-EC43-BCFA-555B02164E2A}"/>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9005549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D0FB5-8750-2E43-A44E-E5888302001F}"/>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3" name="Footer Placeholder 2">
            <a:extLst>
              <a:ext uri="{FF2B5EF4-FFF2-40B4-BE49-F238E27FC236}">
                <a16:creationId xmlns:a16="http://schemas.microsoft.com/office/drawing/2014/main" id="{FDDB610F-7B19-C746-9E0B-2E5B1ECA5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F611-C530-CE49-B2FA-F7DB8E10BB84}"/>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42272796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F4C8-ACE5-AA41-9EBC-6F219CCD02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26919D-151A-7C4C-8A71-C4ABA1A22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FBA6F2-5020-7242-9E57-E0675E0B2F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36613-A664-FA43-A06B-0B7D89B886D7}"/>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6" name="Footer Placeholder 5">
            <a:extLst>
              <a:ext uri="{FF2B5EF4-FFF2-40B4-BE49-F238E27FC236}">
                <a16:creationId xmlns:a16="http://schemas.microsoft.com/office/drawing/2014/main" id="{D8F30207-37C8-244F-BB68-9F8052354B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8AD2-D0EA-8F4D-87DC-04542465F06D}"/>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565350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D9E6-2CA3-2544-A192-D985D823E5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E2FEFA-8567-2C47-85B7-8DDFFB5845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16CA7B-86B2-1443-A763-E8CF8795D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5604EC-890E-114F-B30A-63738A82E2E5}"/>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6" name="Footer Placeholder 5">
            <a:extLst>
              <a:ext uri="{FF2B5EF4-FFF2-40B4-BE49-F238E27FC236}">
                <a16:creationId xmlns:a16="http://schemas.microsoft.com/office/drawing/2014/main" id="{1F1EA932-181E-D243-8AEB-86E683A0CD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439FE-C77A-E345-AB8F-0CF0003F5AA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4643499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A11C-A8D4-6C4D-9BC8-64E48AD30D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331764-D0FD-C041-9C7E-0E4A43C88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DC7AB4-98BC-AF48-AFE6-8627194A5CA6}"/>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5" name="Footer Placeholder 4">
            <a:extLst>
              <a:ext uri="{FF2B5EF4-FFF2-40B4-BE49-F238E27FC236}">
                <a16:creationId xmlns:a16="http://schemas.microsoft.com/office/drawing/2014/main" id="{830E2CE4-748E-A04B-BB23-47BF9CF92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414B8D-DB37-EC43-BCFA-555B02164E2A}"/>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4180622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7399727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57EB-4E89-E242-A168-D43300293B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5685AA-91AE-C64E-93AC-A496F2A7B1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92AC60-9D74-8B41-930D-BB628CAABBF0}"/>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5" name="Footer Placeholder 4">
            <a:extLst>
              <a:ext uri="{FF2B5EF4-FFF2-40B4-BE49-F238E27FC236}">
                <a16:creationId xmlns:a16="http://schemas.microsoft.com/office/drawing/2014/main" id="{16321E3F-34DB-7B4D-9244-CCADF2A1431F}"/>
              </a:ext>
            </a:extLst>
          </p:cNvPr>
          <p:cNvSpPr>
            <a:spLocks noGrp="1"/>
          </p:cNvSpPr>
          <p:nvPr>
            <p:ph type="ftr" sz="quarter" idx="11"/>
          </p:nvPr>
        </p:nvSpPr>
        <p:spPr/>
        <p:txBody>
          <a:bodyPr/>
          <a:lstStyle/>
          <a:p>
            <a:r>
              <a:rPr lang="en-US"/>
              <a:t>.NET Conf 2020</a:t>
            </a:r>
          </a:p>
        </p:txBody>
      </p:sp>
      <p:sp>
        <p:nvSpPr>
          <p:cNvPr id="6" name="Slide Number Placeholder 5">
            <a:extLst>
              <a:ext uri="{FF2B5EF4-FFF2-40B4-BE49-F238E27FC236}">
                <a16:creationId xmlns:a16="http://schemas.microsoft.com/office/drawing/2014/main" id="{2CFB0466-2D9D-1140-B7F5-7E5C97FF6F8F}"/>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8453917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0501-FEE8-4A43-A887-C778D57CCB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E4D5F-58EF-5047-BAEF-694F619DB3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B60468-267F-1F45-AAA2-30AF13763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38E6A-F55F-9B41-BB5F-C47771404DD5}"/>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6" name="Footer Placeholder 5">
            <a:extLst>
              <a:ext uri="{FF2B5EF4-FFF2-40B4-BE49-F238E27FC236}">
                <a16:creationId xmlns:a16="http://schemas.microsoft.com/office/drawing/2014/main" id="{7392FE18-73E8-D64A-AB50-97C717CC84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1D3D61-E3AB-0747-BB3D-CFD3451A5BAB}"/>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959494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0A6E-DE0E-2047-9B57-B6C4164431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F9A373-AE7E-BE47-8F90-0C128D8C9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476-02D3-DB4A-8088-2F39581474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882436-7D37-7042-86BD-45DF3540E4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9A76ED-D4BC-F841-81E1-15917572AD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B39283-87BD-9944-A83A-B75EA0420282}"/>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8" name="Footer Placeholder 7">
            <a:extLst>
              <a:ext uri="{FF2B5EF4-FFF2-40B4-BE49-F238E27FC236}">
                <a16:creationId xmlns:a16="http://schemas.microsoft.com/office/drawing/2014/main" id="{A8D46DFF-F0FE-C544-BB34-8F3B5EFEAA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BAA5F-1E1E-0842-A6CF-0544FADA7B93}"/>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41335449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Code Sa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hasCustomPrompt="1"/>
          </p:nvPr>
        </p:nvSpPr>
        <p:spPr/>
        <p:txBody>
          <a:bodyPr/>
          <a:lstStyle>
            <a:lvl1pPr marL="0" indent="0">
              <a:buNone/>
              <a:defRPr>
                <a:latin typeface="Consolas" panose="020B0609020204030204" pitchFamily="49" charset="0"/>
                <a:cs typeface="Consolas" panose="020B0609020204030204" pitchFamily="49" charset="0"/>
              </a:defRPr>
            </a:lvl1pPr>
            <a:lvl2pPr marL="457200" indent="0">
              <a:buNone/>
              <a:defRPr>
                <a:latin typeface="Consolas" panose="020B0609020204030204" pitchFamily="49" charset="0"/>
                <a:cs typeface="Consolas" panose="020B0609020204030204" pitchFamily="49" charset="0"/>
              </a:defRPr>
            </a:lvl2pPr>
            <a:lvl3pPr marL="914400" indent="0">
              <a:buNone/>
              <a:defRPr>
                <a:latin typeface="Consolas" panose="020B0609020204030204" pitchFamily="49" charset="0"/>
                <a:cs typeface="Consolas" panose="020B0609020204030204" pitchFamily="49" charset="0"/>
              </a:defRPr>
            </a:lvl3pPr>
            <a:lvl4pPr marL="1371600" indent="0">
              <a:buNone/>
              <a:defRPr>
                <a:latin typeface="Consolas" panose="020B0609020204030204" pitchFamily="49" charset="0"/>
                <a:cs typeface="Consolas" panose="020B0609020204030204" pitchFamily="49" charset="0"/>
              </a:defRPr>
            </a:lvl4pPr>
            <a:lvl5pPr marL="1828800" indent="0">
              <a:buNone/>
              <a:defRPr>
                <a:latin typeface="Consolas" panose="020B0609020204030204" pitchFamily="49" charset="0"/>
                <a:cs typeface="Consolas" panose="020B0609020204030204" pitchFamily="49" charset="0"/>
              </a:defRPr>
            </a:lvl5pPr>
          </a:lstStyle>
          <a:p>
            <a:pPr lvl="0"/>
            <a:r>
              <a:rPr lang="en-US"/>
              <a:t>Code sample</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6827404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56624A-E4D8-624A-AF52-D5C15E20BD99}"/>
              </a:ext>
            </a:extLst>
          </p:cNvPr>
          <p:cNvSpPr>
            <a:spLocks noGrp="1"/>
          </p:cNvSpPr>
          <p:nvPr>
            <p:ph type="dt" sz="half" idx="10"/>
          </p:nvPr>
        </p:nvSpPr>
        <p:spPr/>
        <p:txBody>
          <a:bodyPr/>
          <a:lstStyle/>
          <a:p>
            <a:fld id="{0A627400-D089-7447-864B-77479EBD4214}" type="datetimeFigureOut">
              <a:rPr lang="en-US" smtClean="0"/>
              <a:pPr/>
              <a:t>8/9/2022</a:t>
            </a:fld>
            <a:endParaRPr lang="en-US"/>
          </a:p>
        </p:txBody>
      </p:sp>
      <p:sp>
        <p:nvSpPr>
          <p:cNvPr id="4" name="Footer Placeholder 3">
            <a:extLst>
              <a:ext uri="{FF2B5EF4-FFF2-40B4-BE49-F238E27FC236}">
                <a16:creationId xmlns:a16="http://schemas.microsoft.com/office/drawing/2014/main" id="{0A51B6B7-52EB-3046-BF6F-023178C750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CAA532-BC67-8A4F-B223-0004D108EADB}"/>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6" name="Chart 5">
            <a:extLst>
              <a:ext uri="{FF2B5EF4-FFF2-40B4-BE49-F238E27FC236}">
                <a16:creationId xmlns:a16="http://schemas.microsoft.com/office/drawing/2014/main" id="{BDCD4FA8-3C28-E842-9AA7-6143A425B8AB}"/>
              </a:ext>
            </a:extLst>
          </p:cNvPr>
          <p:cNvGraphicFramePr/>
          <p:nvPr userDrawn="1"/>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6333785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1502139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rogr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2AABD-0390-5149-AC89-BDB4D2619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FEAFF-80BF-634D-9E1A-5557D42C427B}"/>
              </a:ext>
            </a:extLst>
          </p:cNvPr>
          <p:cNvSpPr>
            <a:spLocks noGrp="1"/>
          </p:cNvSpPr>
          <p:nvPr>
            <p:ph type="dt" sz="half" idx="10"/>
          </p:nvPr>
        </p:nvSpPr>
        <p:spPr/>
        <p:txBody>
          <a:bodyPr/>
          <a:lstStyle/>
          <a:p>
            <a:fld id="{0A627400-D089-7447-864B-77479EBD4214}" type="datetimeFigureOut">
              <a:rPr lang="en-US" smtClean="0"/>
              <a:pPr/>
              <a:t>8/9/2022</a:t>
            </a:fld>
            <a:endParaRPr lang="en-US"/>
          </a:p>
        </p:txBody>
      </p:sp>
      <p:sp>
        <p:nvSpPr>
          <p:cNvPr id="4" name="Footer Placeholder 3">
            <a:extLst>
              <a:ext uri="{FF2B5EF4-FFF2-40B4-BE49-F238E27FC236}">
                <a16:creationId xmlns:a16="http://schemas.microsoft.com/office/drawing/2014/main" id="{414FEAE8-62E8-DF40-B793-395FF00D70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06F6DF-02D9-A943-950B-0BE4E7CCCA9D}"/>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7" name="Diagram 6">
            <a:extLst>
              <a:ext uri="{FF2B5EF4-FFF2-40B4-BE49-F238E27FC236}">
                <a16:creationId xmlns:a16="http://schemas.microsoft.com/office/drawing/2014/main" id="{11B645DB-1556-2F4A-B659-25BAB30ADD11}"/>
              </a:ext>
            </a:extLst>
          </p:cNvPr>
          <p:cNvGraphicFramePr/>
          <p:nvPr userDrawn="1"/>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384978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10EC-A5E8-2E46-AB03-8D03FBCC2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94771447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Announcement">
    <p:spTree>
      <p:nvGrpSpPr>
        <p:cNvPr id="1" name=""/>
        <p:cNvGrpSpPr/>
        <p:nvPr/>
      </p:nvGrpSpPr>
      <p:grpSpPr>
        <a:xfrm>
          <a:off x="0" y="0"/>
          <a:ext cx="0" cy="0"/>
          <a:chOff x="0" y="0"/>
          <a:chExt cx="0" cy="0"/>
        </a:xfrm>
      </p:grpSpPr>
      <p:pic>
        <p:nvPicPr>
          <p:cNvPr id="22" name="Graphic 21">
            <a:extLst>
              <a:ext uri="{FF2B5EF4-FFF2-40B4-BE49-F238E27FC236}">
                <a16:creationId xmlns:a16="http://schemas.microsoft.com/office/drawing/2014/main" id="{358A6850-D9C4-3746-B59F-1EB779D13AF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92000" cy="7106479"/>
          </a:xfrm>
          <a:prstGeom prst="rect">
            <a:avLst/>
          </a:prstGeom>
        </p:spPr>
      </p:pic>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
        <p:nvSpPr>
          <p:cNvPr id="6" name="Rectangle: Rounded Corners 4">
            <a:extLst>
              <a:ext uri="{FF2B5EF4-FFF2-40B4-BE49-F238E27FC236}">
                <a16:creationId xmlns:a16="http://schemas.microsoft.com/office/drawing/2014/main" id="{E3D2D5C4-B844-114B-9697-42D21689D269}"/>
              </a:ext>
            </a:extLst>
          </p:cNvPr>
          <p:cNvSpPr/>
          <p:nvPr userDrawn="1"/>
        </p:nvSpPr>
        <p:spPr bwMode="auto">
          <a:xfrm>
            <a:off x="838200" y="1021680"/>
            <a:ext cx="1846092" cy="384048"/>
          </a:xfrm>
          <a:prstGeom prst="roundRect">
            <a:avLst>
              <a:gd name="adj" fmla="val 26320"/>
            </a:avLst>
          </a:prstGeom>
          <a:solidFill>
            <a:schemeClr val="accent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500" b="0" i="0" u="none" strike="noStrike" kern="1200" cap="none" spc="200" normalizeH="0" baseline="0" noProof="0">
                <a:ln>
                  <a:noFill/>
                </a:ln>
                <a:gradFill>
                  <a:gsLst>
                    <a:gs pos="0">
                      <a:srgbClr val="002050"/>
                    </a:gs>
                    <a:gs pos="100000">
                      <a:srgbClr val="002050"/>
                    </a:gs>
                  </a:gsLst>
                  <a:lin ang="5400000" scaled="0"/>
                </a:gradFill>
                <a:effectLst/>
                <a:uLnTx/>
                <a:uFillTx/>
                <a:latin typeface="Open Sans" panose="020B0606030504020204" pitchFamily="34" charset="0"/>
                <a:ea typeface="+mn-ea"/>
                <a:cs typeface="Open Sans" panose="020B0606030504020204" pitchFamily="34" charset="0"/>
              </a:rPr>
              <a:t>RELEASED</a:t>
            </a:r>
          </a:p>
        </p:txBody>
      </p:sp>
      <p:pic>
        <p:nvPicPr>
          <p:cNvPr id="11" name="Graphic 10">
            <a:extLst>
              <a:ext uri="{FF2B5EF4-FFF2-40B4-BE49-F238E27FC236}">
                <a16:creationId xmlns:a16="http://schemas.microsoft.com/office/drawing/2014/main" id="{89CF02AA-2166-2947-AE4F-C1E42119F0B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34126" y="3328313"/>
            <a:ext cx="3291797" cy="3012831"/>
          </a:xfrm>
          <a:prstGeom prst="rect">
            <a:avLst/>
          </a:prstGeom>
        </p:spPr>
      </p:pic>
      <p:sp>
        <p:nvSpPr>
          <p:cNvPr id="12" name="Title 1">
            <a:extLst>
              <a:ext uri="{FF2B5EF4-FFF2-40B4-BE49-F238E27FC236}">
                <a16:creationId xmlns:a16="http://schemas.microsoft.com/office/drawing/2014/main" id="{BA29FA64-87F9-C143-8ECF-2FD642B19CE6}"/>
              </a:ext>
            </a:extLst>
          </p:cNvPr>
          <p:cNvSpPr>
            <a:spLocks noGrp="1"/>
          </p:cNvSpPr>
          <p:nvPr>
            <p:ph type="title" hasCustomPrompt="1"/>
          </p:nvPr>
        </p:nvSpPr>
        <p:spPr>
          <a:xfrm>
            <a:off x="838200" y="1575065"/>
            <a:ext cx="10515600" cy="669008"/>
          </a:xfrm>
        </p:spPr>
        <p:txBody>
          <a:bodyPr>
            <a:normAutofit/>
          </a:bodyPr>
          <a:lstStyle>
            <a:lvl1pPr>
              <a:defRPr sz="3600"/>
            </a:lvl1pPr>
          </a:lstStyle>
          <a:p>
            <a:r>
              <a:rPr lang="en-US"/>
              <a:t>Announcement</a:t>
            </a:r>
          </a:p>
        </p:txBody>
      </p:sp>
      <p:sp>
        <p:nvSpPr>
          <p:cNvPr id="13" name="Content Placeholder 2">
            <a:extLst>
              <a:ext uri="{FF2B5EF4-FFF2-40B4-BE49-F238E27FC236}">
                <a16:creationId xmlns:a16="http://schemas.microsoft.com/office/drawing/2014/main" id="{D1EA77C7-A181-484D-8707-4D5A9B4D5A97}"/>
              </a:ext>
            </a:extLst>
          </p:cNvPr>
          <p:cNvSpPr>
            <a:spLocks noGrp="1"/>
          </p:cNvSpPr>
          <p:nvPr>
            <p:ph idx="1" hasCustomPrompt="1"/>
          </p:nvPr>
        </p:nvSpPr>
        <p:spPr>
          <a:xfrm>
            <a:off x="838200" y="2476901"/>
            <a:ext cx="10515600" cy="2636966"/>
          </a:xfrm>
        </p:spPr>
        <p:txBody>
          <a:bodyPr/>
          <a:lstStyle/>
          <a:p>
            <a:pPr lvl="0"/>
            <a:r>
              <a:rPr lang="en-US"/>
              <a:t>Value prop 1</a:t>
            </a:r>
          </a:p>
          <a:p>
            <a:pPr lvl="0"/>
            <a:r>
              <a:rPr lang="en-US"/>
              <a:t>Value prop 2</a:t>
            </a:r>
          </a:p>
          <a:p>
            <a:pPr lvl="0"/>
            <a:r>
              <a:rPr lang="en-US"/>
              <a:t>Value prop 3</a:t>
            </a:r>
          </a:p>
        </p:txBody>
      </p:sp>
      <p:sp>
        <p:nvSpPr>
          <p:cNvPr id="15" name="Content Placeholder 2">
            <a:extLst>
              <a:ext uri="{FF2B5EF4-FFF2-40B4-BE49-F238E27FC236}">
                <a16:creationId xmlns:a16="http://schemas.microsoft.com/office/drawing/2014/main" id="{50ABA7B6-E505-4F46-AC54-EB852D64446C}"/>
              </a:ext>
            </a:extLst>
          </p:cNvPr>
          <p:cNvSpPr>
            <a:spLocks noGrp="1"/>
          </p:cNvSpPr>
          <p:nvPr>
            <p:ph idx="13" hasCustomPrompt="1"/>
          </p:nvPr>
        </p:nvSpPr>
        <p:spPr>
          <a:xfrm>
            <a:off x="838200" y="5257171"/>
            <a:ext cx="10515600" cy="579149"/>
          </a:xfrm>
        </p:spPr>
        <p:txBody>
          <a:bodyPr/>
          <a:lstStyle>
            <a:lvl1pPr>
              <a:buNone/>
              <a:defRPr>
                <a:solidFill>
                  <a:schemeClr val="accent4">
                    <a:lumMod val="60000"/>
                    <a:lumOff val="40000"/>
                  </a:schemeClr>
                </a:solidFill>
              </a:defRPr>
            </a:lvl1pPr>
          </a:lstStyle>
          <a:p>
            <a:pPr lvl="0"/>
            <a:r>
              <a:rPr lang="en-US"/>
              <a:t>Link</a:t>
            </a:r>
          </a:p>
        </p:txBody>
      </p:sp>
    </p:spTree>
    <p:extLst>
      <p:ext uri="{BB962C8B-B14F-4D97-AF65-F5344CB8AC3E}">
        <p14:creationId xmlns:p14="http://schemas.microsoft.com/office/powerpoint/2010/main" val="3208961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path" presetSubtype="0" decel="100000" fill="hold" grpId="1" nodeType="withEffect">
                                  <p:stCondLst>
                                    <p:cond delay="0"/>
                                  </p:stCondLst>
                                  <p:childTnLst>
                                    <p:animMotion origin="layout" path="M 2.08333E-6 2.96296E-6 L 2.08333E-6 0.03842 " pathEditMode="relative" rAng="0" ptsTypes="AA">
                                      <p:cBhvr>
                                        <p:cTn id="9" dur="500" spd="-100000" fill="hold"/>
                                        <p:tgtEl>
                                          <p:spTgt spid="6"/>
                                        </p:tgtEl>
                                        <p:attrNameLst>
                                          <p:attrName>ppt_x</p:attrName>
                                          <p:attrName>ppt_y</p:attrName>
                                        </p:attrNameLst>
                                      </p:cBhvr>
                                      <p:rCtr x="0" y="192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D0FB5-8750-2E43-A44E-E5888302001F}"/>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3" name="Footer Placeholder 2">
            <a:extLst>
              <a:ext uri="{FF2B5EF4-FFF2-40B4-BE49-F238E27FC236}">
                <a16:creationId xmlns:a16="http://schemas.microsoft.com/office/drawing/2014/main" id="{FDDB610F-7B19-C746-9E0B-2E5B1ECA5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F611-C530-CE49-B2FA-F7DB8E10BB84}"/>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03609267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F4C8-ACE5-AA41-9EBC-6F219CCD02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26919D-151A-7C4C-8A71-C4ABA1A22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FBA6F2-5020-7242-9E57-E0675E0B2F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36613-A664-FA43-A06B-0B7D89B886D7}"/>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6" name="Footer Placeholder 5">
            <a:extLst>
              <a:ext uri="{FF2B5EF4-FFF2-40B4-BE49-F238E27FC236}">
                <a16:creationId xmlns:a16="http://schemas.microsoft.com/office/drawing/2014/main" id="{D8F30207-37C8-244F-BB68-9F8052354B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8AD2-D0EA-8F4D-87DC-04542465F06D}"/>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0226476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D9E6-2CA3-2544-A192-D985D823E5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E2FEFA-8567-2C47-85B7-8DDFFB5845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16CA7B-86B2-1443-A763-E8CF8795D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5604EC-890E-114F-B30A-63738A82E2E5}"/>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6" name="Footer Placeholder 5">
            <a:extLst>
              <a:ext uri="{FF2B5EF4-FFF2-40B4-BE49-F238E27FC236}">
                <a16:creationId xmlns:a16="http://schemas.microsoft.com/office/drawing/2014/main" id="{1F1EA932-181E-D243-8AEB-86E683A0CD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439FE-C77A-E345-AB8F-0CF0003F5AA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27343693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1_Blank">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42933757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A11C-A8D4-6C4D-9BC8-64E48AD30D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331764-D0FD-C041-9C7E-0E4A43C88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DC7AB4-98BC-AF48-AFE6-8627194A5CA6}"/>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5" name="Footer Placeholder 4">
            <a:extLst>
              <a:ext uri="{FF2B5EF4-FFF2-40B4-BE49-F238E27FC236}">
                <a16:creationId xmlns:a16="http://schemas.microsoft.com/office/drawing/2014/main" id="{830E2CE4-748E-A04B-BB23-47BF9CF92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414B8D-DB37-EC43-BCFA-555B02164E2A}"/>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52150690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36076918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57EB-4E89-E242-A168-D43300293B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5685AA-91AE-C64E-93AC-A496F2A7B1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92AC60-9D74-8B41-930D-BB628CAABBF0}"/>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5" name="Footer Placeholder 4">
            <a:extLst>
              <a:ext uri="{FF2B5EF4-FFF2-40B4-BE49-F238E27FC236}">
                <a16:creationId xmlns:a16="http://schemas.microsoft.com/office/drawing/2014/main" id="{16321E3F-34DB-7B4D-9244-CCADF2A143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FB0466-2D9D-1140-B7F5-7E5C97FF6F8F}"/>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3049814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57EB-4E89-E242-A168-D43300293B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5685AA-91AE-C64E-93AC-A496F2A7B1D3}"/>
              </a:ext>
            </a:extLst>
          </p:cNvPr>
          <p:cNvSpPr>
            <a:spLocks noGrp="1"/>
          </p:cNvSpPr>
          <p:nvPr>
            <p:ph type="body" idx="1"/>
          </p:nvPr>
        </p:nvSpPr>
        <p:spPr>
          <a:xfrm>
            <a:off x="831850" y="4589463"/>
            <a:ext cx="10515600" cy="1500187"/>
          </a:xfrm>
        </p:spPr>
        <p:txBody>
          <a:bodyPr/>
          <a:lstStyle>
            <a:lvl1pPr marL="0" indent="0">
              <a:buNone/>
              <a:defRPr sz="2400">
                <a:solidFill>
                  <a:srgbClr val="666666"/>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92AC60-9D74-8B41-930D-BB628CAABBF0}"/>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5" name="Footer Placeholder 4">
            <a:extLst>
              <a:ext uri="{FF2B5EF4-FFF2-40B4-BE49-F238E27FC236}">
                <a16:creationId xmlns:a16="http://schemas.microsoft.com/office/drawing/2014/main" id="{16321E3F-34DB-7B4D-9244-CCADF2A143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FB0466-2D9D-1140-B7F5-7E5C97FF6F8F}"/>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51365898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0501-FEE8-4A43-A887-C778D57CCB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E4D5F-58EF-5047-BAEF-694F619DB3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B60468-267F-1F45-AAA2-30AF13763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38E6A-F55F-9B41-BB5F-C47771404DD5}"/>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6" name="Footer Placeholder 5">
            <a:extLst>
              <a:ext uri="{FF2B5EF4-FFF2-40B4-BE49-F238E27FC236}">
                <a16:creationId xmlns:a16="http://schemas.microsoft.com/office/drawing/2014/main" id="{7392FE18-73E8-D64A-AB50-97C717CC84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1D3D61-E3AB-0747-BB3D-CFD3451A5BAB}"/>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36536377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0A6E-DE0E-2047-9B57-B6C4164431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F9A373-AE7E-BE47-8F90-0C128D8C9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476-02D3-DB4A-8088-2F39581474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882436-7D37-7042-86BD-45DF3540E4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9A76ED-D4BC-F841-81E1-15917572AD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B39283-87BD-9944-A83A-B75EA0420282}"/>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8" name="Footer Placeholder 7">
            <a:extLst>
              <a:ext uri="{FF2B5EF4-FFF2-40B4-BE49-F238E27FC236}">
                <a16:creationId xmlns:a16="http://schemas.microsoft.com/office/drawing/2014/main" id="{A8D46DFF-F0FE-C544-BB34-8F3B5EFEAA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BAA5F-1E1E-0842-A6CF-0544FADA7B93}"/>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13194166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Code Sa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hasCustomPrompt="1"/>
          </p:nvPr>
        </p:nvSpPr>
        <p:spPr/>
        <p:txBody>
          <a:bodyPr/>
          <a:lstStyle>
            <a:lvl1pPr marL="0" indent="0">
              <a:buNone/>
              <a:defRPr>
                <a:latin typeface="Consolas" panose="020B0609020204030204" pitchFamily="49" charset="0"/>
                <a:cs typeface="Consolas" panose="020B0609020204030204" pitchFamily="49" charset="0"/>
              </a:defRPr>
            </a:lvl1pPr>
            <a:lvl2pPr marL="457200" indent="0">
              <a:buNone/>
              <a:defRPr>
                <a:latin typeface="Consolas" panose="020B0609020204030204" pitchFamily="49" charset="0"/>
                <a:cs typeface="Consolas" panose="020B0609020204030204" pitchFamily="49" charset="0"/>
              </a:defRPr>
            </a:lvl2pPr>
            <a:lvl3pPr marL="914400" indent="0">
              <a:buNone/>
              <a:defRPr>
                <a:latin typeface="Consolas" panose="020B0609020204030204" pitchFamily="49" charset="0"/>
                <a:cs typeface="Consolas" panose="020B0609020204030204" pitchFamily="49" charset="0"/>
              </a:defRPr>
            </a:lvl3pPr>
            <a:lvl4pPr marL="1371600" indent="0">
              <a:buNone/>
              <a:defRPr>
                <a:latin typeface="Consolas" panose="020B0609020204030204" pitchFamily="49" charset="0"/>
                <a:cs typeface="Consolas" panose="020B0609020204030204" pitchFamily="49" charset="0"/>
              </a:defRPr>
            </a:lvl4pPr>
            <a:lvl5pPr marL="1828800" indent="0">
              <a:buNone/>
              <a:defRPr>
                <a:latin typeface="Consolas" panose="020B0609020204030204" pitchFamily="49" charset="0"/>
                <a:cs typeface="Consolas" panose="020B0609020204030204" pitchFamily="49" charset="0"/>
              </a:defRPr>
            </a:lvl5pPr>
          </a:lstStyle>
          <a:p>
            <a:pPr lvl="0"/>
            <a:r>
              <a:rPr lang="en-US"/>
              <a:t>Code sample</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59743956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56624A-E4D8-624A-AF52-D5C15E20BD99}"/>
              </a:ext>
            </a:extLst>
          </p:cNvPr>
          <p:cNvSpPr>
            <a:spLocks noGrp="1"/>
          </p:cNvSpPr>
          <p:nvPr>
            <p:ph type="dt" sz="half" idx="10"/>
          </p:nvPr>
        </p:nvSpPr>
        <p:spPr/>
        <p:txBody>
          <a:bodyPr/>
          <a:lstStyle/>
          <a:p>
            <a:fld id="{0A627400-D089-7447-864B-77479EBD4214}" type="datetimeFigureOut">
              <a:rPr lang="en-US" smtClean="0"/>
              <a:pPr/>
              <a:t>8/9/2022</a:t>
            </a:fld>
            <a:endParaRPr lang="en-US"/>
          </a:p>
        </p:txBody>
      </p:sp>
      <p:sp>
        <p:nvSpPr>
          <p:cNvPr id="4" name="Footer Placeholder 3">
            <a:extLst>
              <a:ext uri="{FF2B5EF4-FFF2-40B4-BE49-F238E27FC236}">
                <a16:creationId xmlns:a16="http://schemas.microsoft.com/office/drawing/2014/main" id="{0A51B6B7-52EB-3046-BF6F-023178C750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CAA532-BC67-8A4F-B223-0004D108EADB}"/>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6" name="Chart 5">
            <a:extLst>
              <a:ext uri="{FF2B5EF4-FFF2-40B4-BE49-F238E27FC236}">
                <a16:creationId xmlns:a16="http://schemas.microsoft.com/office/drawing/2014/main" id="{BDCD4FA8-3C28-E842-9AA7-6143A425B8AB}"/>
              </a:ext>
            </a:extLst>
          </p:cNvPr>
          <p:cNvGraphicFramePr/>
          <p:nvPr userDrawn="1"/>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20237717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rogr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2AABD-0390-5149-AC89-BDB4D2619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FEAFF-80BF-634D-9E1A-5557D42C427B}"/>
              </a:ext>
            </a:extLst>
          </p:cNvPr>
          <p:cNvSpPr>
            <a:spLocks noGrp="1"/>
          </p:cNvSpPr>
          <p:nvPr>
            <p:ph type="dt" sz="half" idx="10"/>
          </p:nvPr>
        </p:nvSpPr>
        <p:spPr/>
        <p:txBody>
          <a:bodyPr/>
          <a:lstStyle/>
          <a:p>
            <a:fld id="{0A627400-D089-7447-864B-77479EBD4214}" type="datetimeFigureOut">
              <a:rPr lang="en-US" smtClean="0"/>
              <a:pPr/>
              <a:t>8/9/2022</a:t>
            </a:fld>
            <a:endParaRPr lang="en-US"/>
          </a:p>
        </p:txBody>
      </p:sp>
      <p:sp>
        <p:nvSpPr>
          <p:cNvPr id="4" name="Footer Placeholder 3">
            <a:extLst>
              <a:ext uri="{FF2B5EF4-FFF2-40B4-BE49-F238E27FC236}">
                <a16:creationId xmlns:a16="http://schemas.microsoft.com/office/drawing/2014/main" id="{414FEAE8-62E8-DF40-B793-395FF00D70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06F6DF-02D9-A943-950B-0BE4E7CCCA9D}"/>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7" name="Diagram 6">
            <a:extLst>
              <a:ext uri="{FF2B5EF4-FFF2-40B4-BE49-F238E27FC236}">
                <a16:creationId xmlns:a16="http://schemas.microsoft.com/office/drawing/2014/main" id="{11B645DB-1556-2F4A-B659-25BAB30ADD11}"/>
              </a:ext>
            </a:extLst>
          </p:cNvPr>
          <p:cNvGraphicFramePr/>
          <p:nvPr userDrawn="1"/>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0213947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10EC-A5E8-2E46-AB03-8D03FBCC2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2570782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D0FB5-8750-2E43-A44E-E5888302001F}"/>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3" name="Footer Placeholder 2">
            <a:extLst>
              <a:ext uri="{FF2B5EF4-FFF2-40B4-BE49-F238E27FC236}">
                <a16:creationId xmlns:a16="http://schemas.microsoft.com/office/drawing/2014/main" id="{FDDB610F-7B19-C746-9E0B-2E5B1ECA5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F611-C530-CE49-B2FA-F7DB8E10BB84}"/>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63612993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F4C8-ACE5-AA41-9EBC-6F219CCD02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26919D-151A-7C4C-8A71-C4ABA1A22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FBA6F2-5020-7242-9E57-E0675E0B2F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36613-A664-FA43-A06B-0B7D89B886D7}"/>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6" name="Footer Placeholder 5">
            <a:extLst>
              <a:ext uri="{FF2B5EF4-FFF2-40B4-BE49-F238E27FC236}">
                <a16:creationId xmlns:a16="http://schemas.microsoft.com/office/drawing/2014/main" id="{D8F30207-37C8-244F-BB68-9F8052354B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8AD2-D0EA-8F4D-87DC-04542465F06D}"/>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97943159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D9E6-2CA3-2544-A192-D985D823E5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E2FEFA-8567-2C47-85B7-8DDFFB5845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16CA7B-86B2-1443-A763-E8CF8795D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5604EC-890E-114F-B30A-63738A82E2E5}"/>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6" name="Footer Placeholder 5">
            <a:extLst>
              <a:ext uri="{FF2B5EF4-FFF2-40B4-BE49-F238E27FC236}">
                <a16:creationId xmlns:a16="http://schemas.microsoft.com/office/drawing/2014/main" id="{1F1EA932-181E-D243-8AEB-86E683A0CD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439FE-C77A-E345-AB8F-0CF0003F5AA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70384221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Content - Tabl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16155D1-FCF7-0249-B9F3-E1456764AAB2}"/>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D149509-7A9D-A24D-A478-F7123A7974FE}"/>
              </a:ext>
            </a:extLst>
          </p:cNvPr>
          <p:cNvSpPr>
            <a:spLocks noGrp="1"/>
          </p:cNvSpPr>
          <p:nvPr>
            <p:ph type="title"/>
          </p:nvPr>
        </p:nvSpPr>
        <p:spPr/>
        <p:txBody>
          <a:bodyPr/>
          <a:lstStyle/>
          <a:p>
            <a:r>
              <a:rPr lang="en-US"/>
              <a:t>Click to edit Master title style</a:t>
            </a:r>
          </a:p>
        </p:txBody>
      </p:sp>
      <p:sp>
        <p:nvSpPr>
          <p:cNvPr id="16" name="Content Placeholder 2">
            <a:extLst>
              <a:ext uri="{FF2B5EF4-FFF2-40B4-BE49-F238E27FC236}">
                <a16:creationId xmlns:a16="http://schemas.microsoft.com/office/drawing/2014/main" id="{42223059-CBAB-6847-81BA-AE07634C184D}"/>
              </a:ext>
            </a:extLst>
          </p:cNvPr>
          <p:cNvSpPr>
            <a:spLocks noGrp="1"/>
          </p:cNvSpPr>
          <p:nvPr>
            <p:ph sz="half" idx="1"/>
          </p:nvPr>
        </p:nvSpPr>
        <p:spPr>
          <a:xfrm>
            <a:off x="457200" y="213925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Table Placeholder 19">
            <a:extLst>
              <a:ext uri="{FF2B5EF4-FFF2-40B4-BE49-F238E27FC236}">
                <a16:creationId xmlns:a16="http://schemas.microsoft.com/office/drawing/2014/main" id="{B968BB1D-04A1-E54B-B295-5DFC62655459}"/>
              </a:ext>
            </a:extLst>
          </p:cNvPr>
          <p:cNvSpPr>
            <a:spLocks noGrp="1"/>
          </p:cNvSpPr>
          <p:nvPr>
            <p:ph type="tbl" sz="quarter" idx="10"/>
          </p:nvPr>
        </p:nvSpPr>
        <p:spPr>
          <a:xfrm>
            <a:off x="4181475" y="2139950"/>
            <a:ext cx="6701678" cy="3336755"/>
          </a:xfrm>
        </p:spPr>
        <p:txBody>
          <a:bodyPr/>
          <a:lstStyle>
            <a:lvl1pPr>
              <a:defRPr>
                <a:noFill/>
              </a:defRPr>
            </a:lvl1pPr>
          </a:lstStyle>
          <a:p>
            <a:endParaRPr lang="en-US"/>
          </a:p>
        </p:txBody>
      </p:sp>
      <p:sp>
        <p:nvSpPr>
          <p:cNvPr id="3" name="Date Placeholder 2">
            <a:extLst>
              <a:ext uri="{FF2B5EF4-FFF2-40B4-BE49-F238E27FC236}">
                <a16:creationId xmlns:a16="http://schemas.microsoft.com/office/drawing/2014/main" id="{A2A41892-8619-3246-9371-45854448038E}"/>
              </a:ext>
              <a:ext uri="{C183D7F6-B498-43B3-948B-1728B52AA6E4}">
                <adec:decorative xmlns:adec="http://schemas.microsoft.com/office/drawing/2017/decorative" val="1"/>
              </a:ext>
            </a:extLst>
          </p:cNvPr>
          <p:cNvSpPr>
            <a:spLocks noGrp="1"/>
          </p:cNvSpPr>
          <p:nvPr>
            <p:ph type="dt" sz="half" idx="11"/>
          </p:nvPr>
        </p:nvSpPr>
        <p:spPr/>
        <p:txBody>
          <a:bodyPr/>
          <a:lstStyle/>
          <a:p>
            <a:fld id="{1E5358D1-79CF-DE4F-A686-B9E8FC8A73FF}" type="datetimeFigureOut">
              <a:rPr lang="en-US" smtClean="0"/>
              <a:pPr/>
              <a:t>8/9/2022</a:t>
            </a:fld>
            <a:endParaRPr lang="en-US"/>
          </a:p>
        </p:txBody>
      </p:sp>
      <p:sp>
        <p:nvSpPr>
          <p:cNvPr id="5" name="TextBox 4">
            <a:extLst>
              <a:ext uri="{FF2B5EF4-FFF2-40B4-BE49-F238E27FC236}">
                <a16:creationId xmlns:a16="http://schemas.microsoft.com/office/drawing/2014/main" id="{F1501CFC-91F3-4A45-9652-A51F9E1803B6}"/>
              </a:ext>
            </a:extLst>
          </p:cNvPr>
          <p:cNvSpPr txBox="1"/>
          <p:nvPr userDrawn="1"/>
        </p:nvSpPr>
        <p:spPr>
          <a:xfrm>
            <a:off x="9490833" y="351096"/>
            <a:ext cx="2324547" cy="307777"/>
          </a:xfrm>
          <a:prstGeom prst="rect">
            <a:avLst/>
          </a:prstGeom>
          <a:noFill/>
        </p:spPr>
        <p:txBody>
          <a:bodyPr wrap="none" rtlCol="0">
            <a:spAutoFit/>
          </a:bodyPr>
          <a:lstStyle/>
          <a:p>
            <a:r>
              <a:rPr lang="en-US" sz="1400" spc="300" baseline="0">
                <a:solidFill>
                  <a:srgbClr val="D0D1D2"/>
                </a:solidFill>
              </a:rPr>
              <a:t>MVP</a:t>
            </a:r>
            <a:r>
              <a:rPr lang="en-US" sz="1400" spc="0" baseline="0">
                <a:solidFill>
                  <a:srgbClr val="D0D1D2"/>
                </a:solidFill>
              </a:rPr>
              <a:t> | </a:t>
            </a:r>
            <a:r>
              <a:rPr lang="en-US" sz="1400" b="1" spc="150" baseline="0">
                <a:solidFill>
                  <a:srgbClr val="D0D1D2"/>
                </a:solidFill>
              </a:rPr>
              <a:t>Global Summit</a:t>
            </a:r>
          </a:p>
        </p:txBody>
      </p:sp>
    </p:spTree>
    <p:extLst>
      <p:ext uri="{BB962C8B-B14F-4D97-AF65-F5344CB8AC3E}">
        <p14:creationId xmlns:p14="http://schemas.microsoft.com/office/powerpoint/2010/main" val="25183167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0501-FEE8-4A43-A887-C778D57CCB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E4D5F-58EF-5047-BAEF-694F619DB3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B60468-267F-1F45-AAA2-30AF13763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38E6A-F55F-9B41-BB5F-C47771404DD5}"/>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6" name="Footer Placeholder 5">
            <a:extLst>
              <a:ext uri="{FF2B5EF4-FFF2-40B4-BE49-F238E27FC236}">
                <a16:creationId xmlns:a16="http://schemas.microsoft.com/office/drawing/2014/main" id="{7392FE18-73E8-D64A-AB50-97C717CC84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1D3D61-E3AB-0747-BB3D-CFD3451A5BAB}"/>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96537220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A11C-A8D4-6C4D-9BC8-64E48AD30D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331764-D0FD-C041-9C7E-0E4A43C88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DC7AB4-98BC-AF48-AFE6-8627194A5CA6}"/>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5" name="Footer Placeholder 4">
            <a:extLst>
              <a:ext uri="{FF2B5EF4-FFF2-40B4-BE49-F238E27FC236}">
                <a16:creationId xmlns:a16="http://schemas.microsoft.com/office/drawing/2014/main" id="{830E2CE4-748E-A04B-BB23-47BF9CF92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414B8D-DB37-EC43-BCFA-555B02164E2A}"/>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71841009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69621233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57EB-4E89-E242-A168-D43300293B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5685AA-91AE-C64E-93AC-A496F2A7B1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92AC60-9D74-8B41-930D-BB628CAABBF0}"/>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5" name="Footer Placeholder 4">
            <a:extLst>
              <a:ext uri="{FF2B5EF4-FFF2-40B4-BE49-F238E27FC236}">
                <a16:creationId xmlns:a16="http://schemas.microsoft.com/office/drawing/2014/main" id="{16321E3F-34DB-7B4D-9244-CCADF2A143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FB0466-2D9D-1140-B7F5-7E5C97FF6F8F}"/>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03422388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0501-FEE8-4A43-A887-C778D57CCB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E4D5F-58EF-5047-BAEF-694F619DB3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B60468-267F-1F45-AAA2-30AF13763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38E6A-F55F-9B41-BB5F-C47771404DD5}"/>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6" name="Footer Placeholder 5">
            <a:extLst>
              <a:ext uri="{FF2B5EF4-FFF2-40B4-BE49-F238E27FC236}">
                <a16:creationId xmlns:a16="http://schemas.microsoft.com/office/drawing/2014/main" id="{7392FE18-73E8-D64A-AB50-97C717CC84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1D3D61-E3AB-0747-BB3D-CFD3451A5BAB}"/>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31762907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0A6E-DE0E-2047-9B57-B6C4164431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F9A373-AE7E-BE47-8F90-0C128D8C9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476-02D3-DB4A-8088-2F39581474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882436-7D37-7042-86BD-45DF3540E4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9A76ED-D4BC-F841-81E1-15917572AD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B39283-87BD-9944-A83A-B75EA0420282}"/>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8" name="Footer Placeholder 7">
            <a:extLst>
              <a:ext uri="{FF2B5EF4-FFF2-40B4-BE49-F238E27FC236}">
                <a16:creationId xmlns:a16="http://schemas.microsoft.com/office/drawing/2014/main" id="{A8D46DFF-F0FE-C544-BB34-8F3B5EFEAA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BAA5F-1E1E-0842-A6CF-0544FADA7B93}"/>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87475962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Code Sa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hasCustomPrompt="1"/>
          </p:nvPr>
        </p:nvSpPr>
        <p:spPr/>
        <p:txBody>
          <a:bodyPr/>
          <a:lstStyle>
            <a:lvl1pPr marL="0" indent="0">
              <a:buNone/>
              <a:defRPr>
                <a:latin typeface="Consolas" panose="020B0609020204030204" pitchFamily="49" charset="0"/>
                <a:cs typeface="Consolas" panose="020B0609020204030204" pitchFamily="49" charset="0"/>
              </a:defRPr>
            </a:lvl1pPr>
            <a:lvl2pPr marL="457200" indent="0">
              <a:buNone/>
              <a:defRPr>
                <a:latin typeface="Consolas" panose="020B0609020204030204" pitchFamily="49" charset="0"/>
                <a:cs typeface="Consolas" panose="020B0609020204030204" pitchFamily="49" charset="0"/>
              </a:defRPr>
            </a:lvl2pPr>
            <a:lvl3pPr marL="914400" indent="0">
              <a:buNone/>
              <a:defRPr>
                <a:latin typeface="Consolas" panose="020B0609020204030204" pitchFamily="49" charset="0"/>
                <a:cs typeface="Consolas" panose="020B0609020204030204" pitchFamily="49" charset="0"/>
              </a:defRPr>
            </a:lvl3pPr>
            <a:lvl4pPr marL="1371600" indent="0">
              <a:buNone/>
              <a:defRPr>
                <a:latin typeface="Consolas" panose="020B0609020204030204" pitchFamily="49" charset="0"/>
                <a:cs typeface="Consolas" panose="020B0609020204030204" pitchFamily="49" charset="0"/>
              </a:defRPr>
            </a:lvl4pPr>
            <a:lvl5pPr marL="1828800" indent="0">
              <a:buNone/>
              <a:defRPr>
                <a:latin typeface="Consolas" panose="020B0609020204030204" pitchFamily="49" charset="0"/>
                <a:cs typeface="Consolas" panose="020B0609020204030204" pitchFamily="49" charset="0"/>
              </a:defRPr>
            </a:lvl5pPr>
          </a:lstStyle>
          <a:p>
            <a:pPr lvl="0"/>
            <a:r>
              <a:rPr lang="en-US"/>
              <a:t>Code sample</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5591941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56624A-E4D8-624A-AF52-D5C15E20BD99}"/>
              </a:ext>
            </a:extLst>
          </p:cNvPr>
          <p:cNvSpPr>
            <a:spLocks noGrp="1"/>
          </p:cNvSpPr>
          <p:nvPr>
            <p:ph type="dt" sz="half" idx="10"/>
          </p:nvPr>
        </p:nvSpPr>
        <p:spPr/>
        <p:txBody>
          <a:bodyPr/>
          <a:lstStyle/>
          <a:p>
            <a:fld id="{0A627400-D089-7447-864B-77479EBD4214}" type="datetimeFigureOut">
              <a:rPr lang="en-US" smtClean="0"/>
              <a:pPr/>
              <a:t>8/9/2022</a:t>
            </a:fld>
            <a:endParaRPr lang="en-US"/>
          </a:p>
        </p:txBody>
      </p:sp>
      <p:sp>
        <p:nvSpPr>
          <p:cNvPr id="4" name="Footer Placeholder 3">
            <a:extLst>
              <a:ext uri="{FF2B5EF4-FFF2-40B4-BE49-F238E27FC236}">
                <a16:creationId xmlns:a16="http://schemas.microsoft.com/office/drawing/2014/main" id="{0A51B6B7-52EB-3046-BF6F-023178C750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CAA532-BC67-8A4F-B223-0004D108EADB}"/>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6" name="Chart 5">
            <a:extLst>
              <a:ext uri="{FF2B5EF4-FFF2-40B4-BE49-F238E27FC236}">
                <a16:creationId xmlns:a16="http://schemas.microsoft.com/office/drawing/2014/main" id="{BDCD4FA8-3C28-E842-9AA7-6143A425B8AB}"/>
              </a:ext>
            </a:extLst>
          </p:cNvPr>
          <p:cNvGraphicFramePr/>
          <p:nvPr userDrawn="1"/>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1221809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rogr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2AABD-0390-5149-AC89-BDB4D2619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FEAFF-80BF-634D-9E1A-5557D42C427B}"/>
              </a:ext>
            </a:extLst>
          </p:cNvPr>
          <p:cNvSpPr>
            <a:spLocks noGrp="1"/>
          </p:cNvSpPr>
          <p:nvPr>
            <p:ph type="dt" sz="half" idx="10"/>
          </p:nvPr>
        </p:nvSpPr>
        <p:spPr/>
        <p:txBody>
          <a:bodyPr/>
          <a:lstStyle/>
          <a:p>
            <a:fld id="{0A627400-D089-7447-864B-77479EBD4214}" type="datetimeFigureOut">
              <a:rPr lang="en-US" smtClean="0"/>
              <a:pPr/>
              <a:t>8/9/2022</a:t>
            </a:fld>
            <a:endParaRPr lang="en-US"/>
          </a:p>
        </p:txBody>
      </p:sp>
      <p:sp>
        <p:nvSpPr>
          <p:cNvPr id="4" name="Footer Placeholder 3">
            <a:extLst>
              <a:ext uri="{FF2B5EF4-FFF2-40B4-BE49-F238E27FC236}">
                <a16:creationId xmlns:a16="http://schemas.microsoft.com/office/drawing/2014/main" id="{414FEAE8-62E8-DF40-B793-395FF00D70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06F6DF-02D9-A943-950B-0BE4E7CCCA9D}"/>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7" name="Diagram 6">
            <a:extLst>
              <a:ext uri="{FF2B5EF4-FFF2-40B4-BE49-F238E27FC236}">
                <a16:creationId xmlns:a16="http://schemas.microsoft.com/office/drawing/2014/main" id="{11B645DB-1556-2F4A-B659-25BAB30ADD11}"/>
              </a:ext>
            </a:extLst>
          </p:cNvPr>
          <p:cNvGraphicFramePr/>
          <p:nvPr userDrawn="1"/>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1789981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10EC-A5E8-2E46-AB03-8D03FBCC2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423769628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D0FB5-8750-2E43-A44E-E5888302001F}"/>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3" name="Footer Placeholder 2">
            <a:extLst>
              <a:ext uri="{FF2B5EF4-FFF2-40B4-BE49-F238E27FC236}">
                <a16:creationId xmlns:a16="http://schemas.microsoft.com/office/drawing/2014/main" id="{FDDB610F-7B19-C746-9E0B-2E5B1ECA5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F611-C530-CE49-B2FA-F7DB8E10BB84}"/>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495419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0A6E-DE0E-2047-9B57-B6C4164431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F9A373-AE7E-BE47-8F90-0C128D8C9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476-02D3-DB4A-8088-2F39581474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882436-7D37-7042-86BD-45DF3540E4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9A76ED-D4BC-F841-81E1-15917572AD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B39283-87BD-9944-A83A-B75EA0420282}"/>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8" name="Footer Placeholder 7">
            <a:extLst>
              <a:ext uri="{FF2B5EF4-FFF2-40B4-BE49-F238E27FC236}">
                <a16:creationId xmlns:a16="http://schemas.microsoft.com/office/drawing/2014/main" id="{A8D46DFF-F0FE-C544-BB34-8F3B5EFEAA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BAA5F-1E1E-0842-A6CF-0544FADA7B93}"/>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47257937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F4C8-ACE5-AA41-9EBC-6F219CCD02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26919D-151A-7C4C-8A71-C4ABA1A22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FBA6F2-5020-7242-9E57-E0675E0B2F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36613-A664-FA43-A06B-0B7D89B886D7}"/>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6" name="Footer Placeholder 5">
            <a:extLst>
              <a:ext uri="{FF2B5EF4-FFF2-40B4-BE49-F238E27FC236}">
                <a16:creationId xmlns:a16="http://schemas.microsoft.com/office/drawing/2014/main" id="{D8F30207-37C8-244F-BB68-9F8052354B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8AD2-D0EA-8F4D-87DC-04542465F06D}"/>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98620761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D9E6-2CA3-2544-A192-D985D823E5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E2FEFA-8567-2C47-85B7-8DDFFB5845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16CA7B-86B2-1443-A763-E8CF8795D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5604EC-890E-114F-B30A-63738A82E2E5}"/>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6" name="Footer Placeholder 5">
            <a:extLst>
              <a:ext uri="{FF2B5EF4-FFF2-40B4-BE49-F238E27FC236}">
                <a16:creationId xmlns:a16="http://schemas.microsoft.com/office/drawing/2014/main" id="{1F1EA932-181E-D243-8AEB-86E683A0CD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439FE-C77A-E345-AB8F-0CF0003F5AA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22137323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10500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Announcement">
    <p:spTree>
      <p:nvGrpSpPr>
        <p:cNvPr id="1" name=""/>
        <p:cNvGrpSpPr/>
        <p:nvPr/>
      </p:nvGrpSpPr>
      <p:grpSpPr>
        <a:xfrm>
          <a:off x="0" y="0"/>
          <a:ext cx="0" cy="0"/>
          <a:chOff x="0" y="0"/>
          <a:chExt cx="0" cy="0"/>
        </a:xfrm>
      </p:grpSpPr>
      <p:pic>
        <p:nvPicPr>
          <p:cNvPr id="22" name="Graphic 21">
            <a:extLst>
              <a:ext uri="{FF2B5EF4-FFF2-40B4-BE49-F238E27FC236}">
                <a16:creationId xmlns:a16="http://schemas.microsoft.com/office/drawing/2014/main" id="{358A6850-D9C4-3746-B59F-1EB779D13AF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92000" cy="7106479"/>
          </a:xfrm>
          <a:prstGeom prst="rect">
            <a:avLst/>
          </a:prstGeom>
        </p:spPr>
      </p:pic>
      <p:sp>
        <p:nvSpPr>
          <p:cNvPr id="6" name="Rectangle: Rounded Corners 4">
            <a:extLst>
              <a:ext uri="{FF2B5EF4-FFF2-40B4-BE49-F238E27FC236}">
                <a16:creationId xmlns:a16="http://schemas.microsoft.com/office/drawing/2014/main" id="{E3D2D5C4-B844-114B-9697-42D21689D269}"/>
              </a:ext>
            </a:extLst>
          </p:cNvPr>
          <p:cNvSpPr/>
          <p:nvPr userDrawn="1"/>
        </p:nvSpPr>
        <p:spPr bwMode="auto">
          <a:xfrm>
            <a:off x="838200" y="1021680"/>
            <a:ext cx="1846092" cy="384048"/>
          </a:xfrm>
          <a:prstGeom prst="roundRect">
            <a:avLst>
              <a:gd name="adj" fmla="val 26320"/>
            </a:avLst>
          </a:prstGeom>
          <a:solidFill>
            <a:schemeClr val="accent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500" b="0" i="0" u="none" strike="noStrike" kern="1200" cap="none" spc="200" normalizeH="0" baseline="0" noProof="0">
                <a:ln>
                  <a:noFill/>
                </a:ln>
                <a:gradFill>
                  <a:gsLst>
                    <a:gs pos="0">
                      <a:srgbClr val="002050"/>
                    </a:gs>
                    <a:gs pos="100000">
                      <a:srgbClr val="002050"/>
                    </a:gs>
                  </a:gsLst>
                  <a:lin ang="5400000" scaled="0"/>
                </a:gradFill>
                <a:effectLst/>
                <a:uLnTx/>
                <a:uFillTx/>
                <a:latin typeface="Open Sans" panose="020B0606030504020204" pitchFamily="34" charset="0"/>
                <a:ea typeface="+mn-ea"/>
                <a:cs typeface="Open Sans" panose="020B0606030504020204" pitchFamily="34" charset="0"/>
              </a:rPr>
              <a:t>RELEASED</a:t>
            </a:r>
          </a:p>
        </p:txBody>
      </p:sp>
      <p:pic>
        <p:nvPicPr>
          <p:cNvPr id="11" name="Graphic 10">
            <a:extLst>
              <a:ext uri="{FF2B5EF4-FFF2-40B4-BE49-F238E27FC236}">
                <a16:creationId xmlns:a16="http://schemas.microsoft.com/office/drawing/2014/main" id="{89CF02AA-2166-2947-AE4F-C1E42119F0B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34126" y="3328313"/>
            <a:ext cx="3291797" cy="3012831"/>
          </a:xfrm>
          <a:prstGeom prst="rect">
            <a:avLst/>
          </a:prstGeom>
        </p:spPr>
      </p:pic>
      <p:sp>
        <p:nvSpPr>
          <p:cNvPr id="12" name="Title 1">
            <a:extLst>
              <a:ext uri="{FF2B5EF4-FFF2-40B4-BE49-F238E27FC236}">
                <a16:creationId xmlns:a16="http://schemas.microsoft.com/office/drawing/2014/main" id="{BA29FA64-87F9-C143-8ECF-2FD642B19CE6}"/>
              </a:ext>
            </a:extLst>
          </p:cNvPr>
          <p:cNvSpPr>
            <a:spLocks noGrp="1"/>
          </p:cNvSpPr>
          <p:nvPr>
            <p:ph type="title" hasCustomPrompt="1"/>
          </p:nvPr>
        </p:nvSpPr>
        <p:spPr>
          <a:xfrm>
            <a:off x="838200" y="1575065"/>
            <a:ext cx="10515600" cy="669008"/>
          </a:xfrm>
        </p:spPr>
        <p:txBody>
          <a:bodyPr>
            <a:normAutofit/>
          </a:bodyPr>
          <a:lstStyle>
            <a:lvl1pPr>
              <a:defRPr sz="3600"/>
            </a:lvl1pPr>
          </a:lstStyle>
          <a:p>
            <a:r>
              <a:rPr lang="en-US"/>
              <a:t>Announcement</a:t>
            </a:r>
          </a:p>
        </p:txBody>
      </p:sp>
      <p:sp>
        <p:nvSpPr>
          <p:cNvPr id="13" name="Content Placeholder 2">
            <a:extLst>
              <a:ext uri="{FF2B5EF4-FFF2-40B4-BE49-F238E27FC236}">
                <a16:creationId xmlns:a16="http://schemas.microsoft.com/office/drawing/2014/main" id="{D1EA77C7-A181-484D-8707-4D5A9B4D5A97}"/>
              </a:ext>
            </a:extLst>
          </p:cNvPr>
          <p:cNvSpPr>
            <a:spLocks noGrp="1"/>
          </p:cNvSpPr>
          <p:nvPr>
            <p:ph idx="1" hasCustomPrompt="1"/>
          </p:nvPr>
        </p:nvSpPr>
        <p:spPr>
          <a:xfrm>
            <a:off x="838200" y="2476901"/>
            <a:ext cx="10515600" cy="2636966"/>
          </a:xfrm>
        </p:spPr>
        <p:txBody>
          <a:bodyPr/>
          <a:lstStyle/>
          <a:p>
            <a:pPr lvl="0"/>
            <a:r>
              <a:rPr lang="en-US"/>
              <a:t>Value prop 1</a:t>
            </a:r>
          </a:p>
          <a:p>
            <a:pPr lvl="0"/>
            <a:r>
              <a:rPr lang="en-US"/>
              <a:t>Value prop 2</a:t>
            </a:r>
          </a:p>
          <a:p>
            <a:pPr lvl="0"/>
            <a:r>
              <a:rPr lang="en-US"/>
              <a:t>Value prop 3</a:t>
            </a:r>
          </a:p>
        </p:txBody>
      </p:sp>
      <p:sp>
        <p:nvSpPr>
          <p:cNvPr id="15" name="Content Placeholder 2">
            <a:extLst>
              <a:ext uri="{FF2B5EF4-FFF2-40B4-BE49-F238E27FC236}">
                <a16:creationId xmlns:a16="http://schemas.microsoft.com/office/drawing/2014/main" id="{50ABA7B6-E505-4F46-AC54-EB852D64446C}"/>
              </a:ext>
            </a:extLst>
          </p:cNvPr>
          <p:cNvSpPr>
            <a:spLocks noGrp="1"/>
          </p:cNvSpPr>
          <p:nvPr>
            <p:ph idx="13" hasCustomPrompt="1"/>
          </p:nvPr>
        </p:nvSpPr>
        <p:spPr>
          <a:xfrm>
            <a:off x="838200" y="5257171"/>
            <a:ext cx="10515600" cy="579149"/>
          </a:xfrm>
        </p:spPr>
        <p:txBody>
          <a:bodyPr/>
          <a:lstStyle>
            <a:lvl1pPr>
              <a:buNone/>
              <a:defRPr>
                <a:solidFill>
                  <a:schemeClr val="accent4">
                    <a:lumMod val="60000"/>
                    <a:lumOff val="40000"/>
                  </a:schemeClr>
                </a:solidFill>
              </a:defRPr>
            </a:lvl1pPr>
          </a:lstStyle>
          <a:p>
            <a:pPr lvl="0"/>
            <a:r>
              <a:rPr lang="en-US"/>
              <a:t>Link</a:t>
            </a:r>
          </a:p>
        </p:txBody>
      </p:sp>
    </p:spTree>
    <p:extLst>
      <p:ext uri="{BB962C8B-B14F-4D97-AF65-F5344CB8AC3E}">
        <p14:creationId xmlns:p14="http://schemas.microsoft.com/office/powerpoint/2010/main" val="3618663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path" presetSubtype="0" decel="100000" fill="hold" grpId="1" nodeType="withEffect">
                                  <p:stCondLst>
                                    <p:cond delay="0"/>
                                  </p:stCondLst>
                                  <p:childTnLst>
                                    <p:animMotion origin="layout" path="M 2.08333E-6 2.96296E-6 L 2.08333E-6 0.03842 " pathEditMode="relative" rAng="0" ptsTypes="AA">
                                      <p:cBhvr>
                                        <p:cTn id="9" dur="500" spd="-100000" fill="hold"/>
                                        <p:tgtEl>
                                          <p:spTgt spid="6"/>
                                        </p:tgtEl>
                                        <p:attrNameLst>
                                          <p:attrName>ppt_x</p:attrName>
                                          <p:attrName>ppt_y</p:attrName>
                                        </p:attrNameLst>
                                      </p:cBhvr>
                                      <p:rCtr x="0" y="192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Announcement-no-bot">
    <p:spTree>
      <p:nvGrpSpPr>
        <p:cNvPr id="1" name=""/>
        <p:cNvGrpSpPr/>
        <p:nvPr/>
      </p:nvGrpSpPr>
      <p:grpSpPr>
        <a:xfrm>
          <a:off x="0" y="0"/>
          <a:ext cx="0" cy="0"/>
          <a:chOff x="0" y="0"/>
          <a:chExt cx="0" cy="0"/>
        </a:xfrm>
      </p:grpSpPr>
      <p:pic>
        <p:nvPicPr>
          <p:cNvPr id="22" name="Graphic 21">
            <a:extLst>
              <a:ext uri="{FF2B5EF4-FFF2-40B4-BE49-F238E27FC236}">
                <a16:creationId xmlns:a16="http://schemas.microsoft.com/office/drawing/2014/main" id="{358A6850-D9C4-3746-B59F-1EB779D13AF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248479"/>
            <a:ext cx="12192000" cy="7106479"/>
          </a:xfrm>
          <a:prstGeom prst="rect">
            <a:avLst/>
          </a:prstGeom>
        </p:spPr>
      </p:pic>
      <p:sp>
        <p:nvSpPr>
          <p:cNvPr id="6" name="Rectangle: Rounded Corners 4">
            <a:extLst>
              <a:ext uri="{FF2B5EF4-FFF2-40B4-BE49-F238E27FC236}">
                <a16:creationId xmlns:a16="http://schemas.microsoft.com/office/drawing/2014/main" id="{E3D2D5C4-B844-114B-9697-42D21689D269}"/>
              </a:ext>
            </a:extLst>
          </p:cNvPr>
          <p:cNvSpPr/>
          <p:nvPr userDrawn="1"/>
        </p:nvSpPr>
        <p:spPr bwMode="auto">
          <a:xfrm>
            <a:off x="838200" y="1021680"/>
            <a:ext cx="1846092" cy="384048"/>
          </a:xfrm>
          <a:prstGeom prst="roundRect">
            <a:avLst>
              <a:gd name="adj" fmla="val 26320"/>
            </a:avLst>
          </a:prstGeom>
          <a:solidFill>
            <a:schemeClr val="accent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500" b="0" i="0" u="none" strike="noStrike" kern="1200" cap="none" spc="200" normalizeH="0" baseline="0" noProof="0">
                <a:ln>
                  <a:noFill/>
                </a:ln>
                <a:gradFill>
                  <a:gsLst>
                    <a:gs pos="0">
                      <a:srgbClr val="002050"/>
                    </a:gs>
                    <a:gs pos="100000">
                      <a:srgbClr val="002050"/>
                    </a:gs>
                  </a:gsLst>
                  <a:lin ang="5400000" scaled="0"/>
                </a:gradFill>
                <a:effectLst/>
                <a:uLnTx/>
                <a:uFillTx/>
                <a:latin typeface="Open Sans" panose="020B0606030504020204" pitchFamily="34" charset="0"/>
                <a:ea typeface="+mn-ea"/>
                <a:cs typeface="Open Sans" panose="020B0606030504020204" pitchFamily="34" charset="0"/>
              </a:rPr>
              <a:t>RELEASED</a:t>
            </a:r>
          </a:p>
        </p:txBody>
      </p:sp>
      <p:sp>
        <p:nvSpPr>
          <p:cNvPr id="12" name="Title 1">
            <a:extLst>
              <a:ext uri="{FF2B5EF4-FFF2-40B4-BE49-F238E27FC236}">
                <a16:creationId xmlns:a16="http://schemas.microsoft.com/office/drawing/2014/main" id="{BA29FA64-87F9-C143-8ECF-2FD642B19CE6}"/>
              </a:ext>
            </a:extLst>
          </p:cNvPr>
          <p:cNvSpPr>
            <a:spLocks noGrp="1"/>
          </p:cNvSpPr>
          <p:nvPr>
            <p:ph type="title" hasCustomPrompt="1"/>
          </p:nvPr>
        </p:nvSpPr>
        <p:spPr>
          <a:xfrm>
            <a:off x="838200" y="1575065"/>
            <a:ext cx="10515600" cy="669008"/>
          </a:xfrm>
        </p:spPr>
        <p:txBody>
          <a:bodyPr>
            <a:normAutofit/>
          </a:bodyPr>
          <a:lstStyle>
            <a:lvl1pPr>
              <a:defRPr sz="3600"/>
            </a:lvl1pPr>
          </a:lstStyle>
          <a:p>
            <a:r>
              <a:rPr lang="en-US"/>
              <a:t>Announcement</a:t>
            </a:r>
          </a:p>
        </p:txBody>
      </p:sp>
      <p:sp>
        <p:nvSpPr>
          <p:cNvPr id="13" name="Content Placeholder 2">
            <a:extLst>
              <a:ext uri="{FF2B5EF4-FFF2-40B4-BE49-F238E27FC236}">
                <a16:creationId xmlns:a16="http://schemas.microsoft.com/office/drawing/2014/main" id="{D1EA77C7-A181-484D-8707-4D5A9B4D5A97}"/>
              </a:ext>
            </a:extLst>
          </p:cNvPr>
          <p:cNvSpPr>
            <a:spLocks noGrp="1"/>
          </p:cNvSpPr>
          <p:nvPr>
            <p:ph idx="1" hasCustomPrompt="1"/>
          </p:nvPr>
        </p:nvSpPr>
        <p:spPr>
          <a:xfrm>
            <a:off x="838200" y="2476900"/>
            <a:ext cx="10515600" cy="3261170"/>
          </a:xfrm>
        </p:spPr>
        <p:txBody>
          <a:bodyPr/>
          <a:lstStyle/>
          <a:p>
            <a:pPr lvl="0"/>
            <a:r>
              <a:rPr lang="en-US"/>
              <a:t>Value prop 1</a:t>
            </a:r>
          </a:p>
          <a:p>
            <a:pPr lvl="0"/>
            <a:r>
              <a:rPr lang="en-US"/>
              <a:t>Value prop 2</a:t>
            </a:r>
          </a:p>
          <a:p>
            <a:pPr lvl="0"/>
            <a:r>
              <a:rPr lang="en-US"/>
              <a:t>Value prop 3</a:t>
            </a:r>
          </a:p>
        </p:txBody>
      </p:sp>
      <p:sp>
        <p:nvSpPr>
          <p:cNvPr id="15" name="Content Placeholder 2">
            <a:extLst>
              <a:ext uri="{FF2B5EF4-FFF2-40B4-BE49-F238E27FC236}">
                <a16:creationId xmlns:a16="http://schemas.microsoft.com/office/drawing/2014/main" id="{50ABA7B6-E505-4F46-AC54-EB852D64446C}"/>
              </a:ext>
            </a:extLst>
          </p:cNvPr>
          <p:cNvSpPr>
            <a:spLocks noGrp="1"/>
          </p:cNvSpPr>
          <p:nvPr>
            <p:ph idx="13" hasCustomPrompt="1"/>
          </p:nvPr>
        </p:nvSpPr>
        <p:spPr>
          <a:xfrm>
            <a:off x="838200" y="5872478"/>
            <a:ext cx="10515600" cy="579149"/>
          </a:xfrm>
        </p:spPr>
        <p:txBody>
          <a:bodyPr>
            <a:normAutofit/>
          </a:bodyPr>
          <a:lstStyle>
            <a:lvl1pPr>
              <a:buNone/>
              <a:defRPr sz="2400">
                <a:solidFill>
                  <a:schemeClr val="accent4">
                    <a:lumMod val="60000"/>
                    <a:lumOff val="40000"/>
                  </a:schemeClr>
                </a:solidFill>
              </a:defRPr>
            </a:lvl1pPr>
          </a:lstStyle>
          <a:p>
            <a:pPr lvl="0"/>
            <a:r>
              <a:rPr lang="en-US"/>
              <a:t>Link</a:t>
            </a:r>
          </a:p>
        </p:txBody>
      </p:sp>
    </p:spTree>
    <p:extLst>
      <p:ext uri="{BB962C8B-B14F-4D97-AF65-F5344CB8AC3E}">
        <p14:creationId xmlns:p14="http://schemas.microsoft.com/office/powerpoint/2010/main" val="2417497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path" presetSubtype="0" decel="100000" fill="hold" grpId="1" nodeType="withEffect">
                                  <p:stCondLst>
                                    <p:cond delay="0"/>
                                  </p:stCondLst>
                                  <p:childTnLst>
                                    <p:animMotion origin="layout" path="M 2.08333E-6 2.96296E-6 L 2.08333E-6 0.03842 " pathEditMode="relative" rAng="0" ptsTypes="AA">
                                      <p:cBhvr>
                                        <p:cTn id="9" dur="500" spd="-100000" fill="hold"/>
                                        <p:tgtEl>
                                          <p:spTgt spid="6"/>
                                        </p:tgtEl>
                                        <p:attrNameLst>
                                          <p:attrName>ppt_x</p:attrName>
                                          <p:attrName>ppt_y</p:attrName>
                                        </p:attrNameLst>
                                      </p:cBhvr>
                                      <p:rCtr x="0" y="192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losing_cta">
    <p:spTree>
      <p:nvGrpSpPr>
        <p:cNvPr id="1" name=""/>
        <p:cNvGrpSpPr/>
        <p:nvPr/>
      </p:nvGrpSpPr>
      <p:grpSpPr>
        <a:xfrm>
          <a:off x="0" y="0"/>
          <a:ext cx="0" cy="0"/>
          <a:chOff x="0" y="0"/>
          <a:chExt cx="0" cy="0"/>
        </a:xfrm>
      </p:grpSpPr>
      <p:pic>
        <p:nvPicPr>
          <p:cNvPr id="22" name="Graphic 21">
            <a:extLst>
              <a:ext uri="{FF2B5EF4-FFF2-40B4-BE49-F238E27FC236}">
                <a16:creationId xmlns:a16="http://schemas.microsoft.com/office/drawing/2014/main" id="{358A6850-D9C4-3746-B59F-1EB779D13AF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163314"/>
            <a:ext cx="12192000" cy="7106479"/>
          </a:xfrm>
          <a:prstGeom prst="rect">
            <a:avLst/>
          </a:prstGeom>
        </p:spPr>
      </p:pic>
      <p:sp>
        <p:nvSpPr>
          <p:cNvPr id="12" name="Title 1">
            <a:extLst>
              <a:ext uri="{FF2B5EF4-FFF2-40B4-BE49-F238E27FC236}">
                <a16:creationId xmlns:a16="http://schemas.microsoft.com/office/drawing/2014/main" id="{BA29FA64-87F9-C143-8ECF-2FD642B19CE6}"/>
              </a:ext>
            </a:extLst>
          </p:cNvPr>
          <p:cNvSpPr>
            <a:spLocks noGrp="1"/>
          </p:cNvSpPr>
          <p:nvPr>
            <p:ph type="title" hasCustomPrompt="1"/>
          </p:nvPr>
        </p:nvSpPr>
        <p:spPr>
          <a:xfrm>
            <a:off x="838200" y="1575065"/>
            <a:ext cx="10515600" cy="669008"/>
          </a:xfrm>
        </p:spPr>
        <p:txBody>
          <a:bodyPr>
            <a:normAutofit/>
          </a:bodyPr>
          <a:lstStyle>
            <a:lvl1pPr>
              <a:defRPr sz="3600"/>
            </a:lvl1pPr>
          </a:lstStyle>
          <a:p>
            <a:r>
              <a:rPr lang="en-US"/>
              <a:t>CTA</a:t>
            </a:r>
          </a:p>
        </p:txBody>
      </p:sp>
      <p:sp>
        <p:nvSpPr>
          <p:cNvPr id="13" name="Content Placeholder 2">
            <a:extLst>
              <a:ext uri="{FF2B5EF4-FFF2-40B4-BE49-F238E27FC236}">
                <a16:creationId xmlns:a16="http://schemas.microsoft.com/office/drawing/2014/main" id="{D1EA77C7-A181-484D-8707-4D5A9B4D5A97}"/>
              </a:ext>
            </a:extLst>
          </p:cNvPr>
          <p:cNvSpPr>
            <a:spLocks noGrp="1"/>
          </p:cNvSpPr>
          <p:nvPr>
            <p:ph idx="1" hasCustomPrompt="1"/>
          </p:nvPr>
        </p:nvSpPr>
        <p:spPr>
          <a:xfrm>
            <a:off x="838200" y="2476900"/>
            <a:ext cx="5100917" cy="3261170"/>
          </a:xfrm>
        </p:spPr>
        <p:txBody>
          <a:bodyPr/>
          <a:lstStyle/>
          <a:p>
            <a:pPr lvl="0"/>
            <a:r>
              <a:rPr lang="en-US"/>
              <a:t>Value prop 1</a:t>
            </a:r>
          </a:p>
          <a:p>
            <a:pPr lvl="0"/>
            <a:r>
              <a:rPr lang="en-US"/>
              <a:t>Value prop 2</a:t>
            </a:r>
          </a:p>
          <a:p>
            <a:pPr lvl="0"/>
            <a:r>
              <a:rPr lang="en-US"/>
              <a:t>Value prop 3</a:t>
            </a:r>
          </a:p>
        </p:txBody>
      </p:sp>
      <p:sp>
        <p:nvSpPr>
          <p:cNvPr id="7" name="Content Placeholder 2">
            <a:extLst>
              <a:ext uri="{FF2B5EF4-FFF2-40B4-BE49-F238E27FC236}">
                <a16:creationId xmlns:a16="http://schemas.microsoft.com/office/drawing/2014/main" id="{A753371A-F22C-45AF-9D47-E1F0A4B46999}"/>
              </a:ext>
            </a:extLst>
          </p:cNvPr>
          <p:cNvSpPr>
            <a:spLocks noGrp="1"/>
          </p:cNvSpPr>
          <p:nvPr>
            <p:ph idx="10" hasCustomPrompt="1"/>
          </p:nvPr>
        </p:nvSpPr>
        <p:spPr>
          <a:xfrm>
            <a:off x="6252884" y="2476900"/>
            <a:ext cx="5100918" cy="3261170"/>
          </a:xfrm>
        </p:spPr>
        <p:txBody>
          <a:bodyPr/>
          <a:lstStyle>
            <a:lvl1pPr marL="0" indent="0">
              <a:buNone/>
              <a:defRPr>
                <a:solidFill>
                  <a:schemeClr val="accent4"/>
                </a:solidFill>
              </a:defRPr>
            </a:lvl1pPr>
          </a:lstStyle>
          <a:p>
            <a:pPr lvl="0"/>
            <a:r>
              <a:rPr lang="en-US"/>
              <a:t>CTA 1</a:t>
            </a:r>
          </a:p>
          <a:p>
            <a:pPr lvl="0"/>
            <a:r>
              <a:rPr lang="en-US"/>
              <a:t>CTA 2</a:t>
            </a:r>
          </a:p>
          <a:p>
            <a:pPr lvl="0"/>
            <a:r>
              <a:rPr lang="en-US"/>
              <a:t>CTA 3</a:t>
            </a:r>
          </a:p>
        </p:txBody>
      </p:sp>
    </p:spTree>
    <p:extLst>
      <p:ext uri="{BB962C8B-B14F-4D97-AF65-F5344CB8AC3E}">
        <p14:creationId xmlns:p14="http://schemas.microsoft.com/office/powerpoint/2010/main" val="3444412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ode Sa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hasCustomPrompt="1"/>
          </p:nvPr>
        </p:nvSpPr>
        <p:spPr/>
        <p:txBody>
          <a:bodyPr/>
          <a:lstStyle>
            <a:lvl1pPr marL="0" indent="0">
              <a:buNone/>
              <a:defRPr>
                <a:latin typeface="Consolas" panose="020B0609020204030204" pitchFamily="49" charset="0"/>
                <a:cs typeface="Consolas" panose="020B0609020204030204" pitchFamily="49" charset="0"/>
              </a:defRPr>
            </a:lvl1pPr>
            <a:lvl2pPr marL="457200" indent="0">
              <a:buNone/>
              <a:defRPr>
                <a:latin typeface="Consolas" panose="020B0609020204030204" pitchFamily="49" charset="0"/>
                <a:cs typeface="Consolas" panose="020B0609020204030204" pitchFamily="49" charset="0"/>
              </a:defRPr>
            </a:lvl2pPr>
            <a:lvl3pPr marL="914400" indent="0">
              <a:buNone/>
              <a:defRPr>
                <a:latin typeface="Consolas" panose="020B0609020204030204" pitchFamily="49" charset="0"/>
                <a:cs typeface="Consolas" panose="020B0609020204030204" pitchFamily="49" charset="0"/>
              </a:defRPr>
            </a:lvl3pPr>
            <a:lvl4pPr marL="1371600" indent="0">
              <a:buNone/>
              <a:defRPr>
                <a:latin typeface="Consolas" panose="020B0609020204030204" pitchFamily="49" charset="0"/>
                <a:cs typeface="Consolas" panose="020B0609020204030204" pitchFamily="49" charset="0"/>
              </a:defRPr>
            </a:lvl4pPr>
            <a:lvl5pPr marL="1828800" indent="0">
              <a:buNone/>
              <a:defRPr>
                <a:latin typeface="Consolas" panose="020B0609020204030204" pitchFamily="49" charset="0"/>
                <a:cs typeface="Consolas" panose="020B0609020204030204" pitchFamily="49" charset="0"/>
              </a:defRPr>
            </a:lvl5pPr>
          </a:lstStyle>
          <a:p>
            <a:pPr lvl="0"/>
            <a:r>
              <a:rPr lang="en-US"/>
              <a:t>Code sample</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4913168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56624A-E4D8-624A-AF52-D5C15E20BD99}"/>
              </a:ext>
            </a:extLst>
          </p:cNvPr>
          <p:cNvSpPr>
            <a:spLocks noGrp="1"/>
          </p:cNvSpPr>
          <p:nvPr>
            <p:ph type="dt" sz="half" idx="10"/>
          </p:nvPr>
        </p:nvSpPr>
        <p:spPr/>
        <p:txBody>
          <a:bodyPr/>
          <a:lstStyle/>
          <a:p>
            <a:fld id="{0A627400-D089-7447-864B-77479EBD4214}" type="datetimeFigureOut">
              <a:rPr lang="en-US" smtClean="0"/>
              <a:pPr/>
              <a:t>8/9/2022</a:t>
            </a:fld>
            <a:endParaRPr lang="en-US"/>
          </a:p>
        </p:txBody>
      </p:sp>
      <p:sp>
        <p:nvSpPr>
          <p:cNvPr id="4" name="Footer Placeholder 3">
            <a:extLst>
              <a:ext uri="{FF2B5EF4-FFF2-40B4-BE49-F238E27FC236}">
                <a16:creationId xmlns:a16="http://schemas.microsoft.com/office/drawing/2014/main" id="{0A51B6B7-52EB-3046-BF6F-023178C750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CAA532-BC67-8A4F-B223-0004D108EADB}"/>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6" name="Chart 5">
            <a:extLst>
              <a:ext uri="{FF2B5EF4-FFF2-40B4-BE49-F238E27FC236}">
                <a16:creationId xmlns:a16="http://schemas.microsoft.com/office/drawing/2014/main" id="{BDCD4FA8-3C28-E842-9AA7-6143A425B8AB}"/>
              </a:ext>
            </a:extLst>
          </p:cNvPr>
          <p:cNvGraphicFramePr/>
          <p:nvPr userDrawn="1"/>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142476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rogr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2AABD-0390-5149-AC89-BDB4D2619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FEAFF-80BF-634D-9E1A-5557D42C427B}"/>
              </a:ext>
            </a:extLst>
          </p:cNvPr>
          <p:cNvSpPr>
            <a:spLocks noGrp="1"/>
          </p:cNvSpPr>
          <p:nvPr>
            <p:ph type="dt" sz="half" idx="10"/>
          </p:nvPr>
        </p:nvSpPr>
        <p:spPr/>
        <p:txBody>
          <a:bodyPr/>
          <a:lstStyle/>
          <a:p>
            <a:fld id="{0A627400-D089-7447-864B-77479EBD4214}" type="datetimeFigureOut">
              <a:rPr lang="en-US" smtClean="0"/>
              <a:pPr/>
              <a:t>8/9/2022</a:t>
            </a:fld>
            <a:endParaRPr lang="en-US"/>
          </a:p>
        </p:txBody>
      </p:sp>
      <p:sp>
        <p:nvSpPr>
          <p:cNvPr id="4" name="Footer Placeholder 3">
            <a:extLst>
              <a:ext uri="{FF2B5EF4-FFF2-40B4-BE49-F238E27FC236}">
                <a16:creationId xmlns:a16="http://schemas.microsoft.com/office/drawing/2014/main" id="{414FEAE8-62E8-DF40-B793-395FF00D70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06F6DF-02D9-A943-950B-0BE4E7CCCA9D}"/>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7" name="Diagram 6">
            <a:extLst>
              <a:ext uri="{FF2B5EF4-FFF2-40B4-BE49-F238E27FC236}">
                <a16:creationId xmlns:a16="http://schemas.microsoft.com/office/drawing/2014/main" id="{11B645DB-1556-2F4A-B659-25BAB30ADD11}"/>
              </a:ext>
            </a:extLst>
          </p:cNvPr>
          <p:cNvGraphicFramePr/>
          <p:nvPr userDrawn="1"/>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135623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10EC-A5E8-2E46-AB03-8D03FBCC2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8/9/2022</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562598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theme" Target="../theme/theme2.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slideLayout" Target="../slideLayouts/slideLayout52.xml"/><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17" Type="http://schemas.openxmlformats.org/officeDocument/2006/relationships/theme" Target="../theme/theme4.xml"/><Relationship Id="rId2" Type="http://schemas.openxmlformats.org/officeDocument/2006/relationships/slideLayout" Target="../slideLayouts/slideLayout41.xml"/><Relationship Id="rId16" Type="http://schemas.openxmlformats.org/officeDocument/2006/relationships/slideLayout" Target="../slideLayouts/slideLayout55.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5" Type="http://schemas.openxmlformats.org/officeDocument/2006/relationships/slideLayout" Target="../slideLayouts/slideLayout54.xml"/><Relationship Id="rId10" Type="http://schemas.openxmlformats.org/officeDocument/2006/relationships/slideLayout" Target="../slideLayouts/slideLayout49.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4CE51-D28B-B840-8D63-9996ADF37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A4CEE8-8D92-394C-8F53-0459CF7637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887B45-BF49-1748-9353-271AEFB1E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0A627400-D089-7447-864B-77479EBD4214}" type="datetimeFigureOut">
              <a:rPr lang="en-US" smtClean="0"/>
              <a:pPr/>
              <a:t>8/9/2022</a:t>
            </a:fld>
            <a:endParaRPr lang="en-US"/>
          </a:p>
        </p:txBody>
      </p:sp>
      <p:sp>
        <p:nvSpPr>
          <p:cNvPr id="5" name="Footer Placeholder 4">
            <a:extLst>
              <a:ext uri="{FF2B5EF4-FFF2-40B4-BE49-F238E27FC236}">
                <a16:creationId xmlns:a16="http://schemas.microsoft.com/office/drawing/2014/main" id="{6DA36106-03A4-5447-A2D8-4F4318C0F3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a:t>.NET Conf 2020</a:t>
            </a:r>
          </a:p>
        </p:txBody>
      </p:sp>
      <p:sp>
        <p:nvSpPr>
          <p:cNvPr id="6" name="Slide Number Placeholder 5">
            <a:extLst>
              <a:ext uri="{FF2B5EF4-FFF2-40B4-BE49-F238E27FC236}">
                <a16:creationId xmlns:a16="http://schemas.microsoft.com/office/drawing/2014/main" id="{337682CC-4D76-4748-8816-DB7AD4BA38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CDACE531-2FE7-1449-9EEA-A972806695F4}" type="slidenum">
              <a:rPr lang="en-US" smtClean="0"/>
              <a:pPr/>
              <a:t>‹#›</a:t>
            </a:fld>
            <a:endParaRPr lang="en-US"/>
          </a:p>
        </p:txBody>
      </p:sp>
    </p:spTree>
    <p:extLst>
      <p:ext uri="{BB962C8B-B14F-4D97-AF65-F5344CB8AC3E}">
        <p14:creationId xmlns:p14="http://schemas.microsoft.com/office/powerpoint/2010/main" val="65804425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accent2">
              <a:lumMod val="50000"/>
            </a:schemeClr>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4CE51-D28B-B840-8D63-9996ADF37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A4CEE8-8D92-394C-8F53-0459CF7637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887B45-BF49-1748-9353-271AEFB1E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0A627400-D089-7447-864B-77479EBD4214}" type="datetimeFigureOut">
              <a:rPr lang="en-US" smtClean="0"/>
              <a:pPr/>
              <a:t>8/9/2022</a:t>
            </a:fld>
            <a:endParaRPr lang="en-US"/>
          </a:p>
        </p:txBody>
      </p:sp>
      <p:sp>
        <p:nvSpPr>
          <p:cNvPr id="5" name="Footer Placeholder 4">
            <a:extLst>
              <a:ext uri="{FF2B5EF4-FFF2-40B4-BE49-F238E27FC236}">
                <a16:creationId xmlns:a16="http://schemas.microsoft.com/office/drawing/2014/main" id="{6DA36106-03A4-5447-A2D8-4F4318C0F3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a:p>
        </p:txBody>
      </p:sp>
      <p:sp>
        <p:nvSpPr>
          <p:cNvPr id="6" name="Slide Number Placeholder 5">
            <a:extLst>
              <a:ext uri="{FF2B5EF4-FFF2-40B4-BE49-F238E27FC236}">
                <a16:creationId xmlns:a16="http://schemas.microsoft.com/office/drawing/2014/main" id="{337682CC-4D76-4748-8816-DB7AD4BA38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CDACE531-2FE7-1449-9EEA-A972806695F4}" type="slidenum">
              <a:rPr lang="en-US" smtClean="0"/>
              <a:pPr/>
              <a:t>‹#›</a:t>
            </a:fld>
            <a:endParaRPr lang="en-US"/>
          </a:p>
        </p:txBody>
      </p:sp>
    </p:spTree>
    <p:extLst>
      <p:ext uri="{BB962C8B-B14F-4D97-AF65-F5344CB8AC3E}">
        <p14:creationId xmlns:p14="http://schemas.microsoft.com/office/powerpoint/2010/main" val="2691677774"/>
      </p:ext>
    </p:extLst>
  </p:cSld>
  <p:clrMap bg1="dk1" tx1="lt1" bg2="dk2" tx2="lt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 id="2147483702" r:id="rId14"/>
  </p:sldLayoutIdLst>
  <p:txStyles>
    <p:titleStyle>
      <a:lvl1pPr algn="l" defTabSz="914400" rtl="0" eaLnBrk="1" latinLnBrk="0" hangingPunct="1">
        <a:lnSpc>
          <a:spcPct val="90000"/>
        </a:lnSpc>
        <a:spcBef>
          <a:spcPct val="0"/>
        </a:spcBef>
        <a:buNone/>
        <a:defRPr sz="4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lumMod val="5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4CE51-D28B-B840-8D63-9996ADF37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A4CEE8-8D92-394C-8F53-0459CF7637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887B45-BF49-1748-9353-271AEFB1E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0A627400-D089-7447-864B-77479EBD4214}" type="datetimeFigureOut">
              <a:rPr lang="en-US" smtClean="0"/>
              <a:pPr/>
              <a:t>8/9/2022</a:t>
            </a:fld>
            <a:endParaRPr lang="en-US"/>
          </a:p>
        </p:txBody>
      </p:sp>
      <p:sp>
        <p:nvSpPr>
          <p:cNvPr id="5" name="Footer Placeholder 4">
            <a:extLst>
              <a:ext uri="{FF2B5EF4-FFF2-40B4-BE49-F238E27FC236}">
                <a16:creationId xmlns:a16="http://schemas.microsoft.com/office/drawing/2014/main" id="{6DA36106-03A4-5447-A2D8-4F4318C0F3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a:t>Footer</a:t>
            </a:r>
          </a:p>
        </p:txBody>
      </p:sp>
      <p:sp>
        <p:nvSpPr>
          <p:cNvPr id="6" name="Slide Number Placeholder 5">
            <a:extLst>
              <a:ext uri="{FF2B5EF4-FFF2-40B4-BE49-F238E27FC236}">
                <a16:creationId xmlns:a16="http://schemas.microsoft.com/office/drawing/2014/main" id="{337682CC-4D76-4748-8816-DB7AD4BA38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CDACE531-2FE7-1449-9EEA-A972806695F4}" type="slidenum">
              <a:rPr lang="en-US" smtClean="0"/>
              <a:pPr/>
              <a:t>‹#›</a:t>
            </a:fld>
            <a:endParaRPr lang="en-US"/>
          </a:p>
        </p:txBody>
      </p:sp>
    </p:spTree>
    <p:extLst>
      <p:ext uri="{BB962C8B-B14F-4D97-AF65-F5344CB8AC3E}">
        <p14:creationId xmlns:p14="http://schemas.microsoft.com/office/powerpoint/2010/main" val="931873889"/>
      </p:ext>
    </p:extLst>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720" r:id="rId13"/>
  </p:sldLayoutIdLst>
  <p:txStyles>
    <p:titleStyle>
      <a:lvl1pPr algn="l" defTabSz="914400" rtl="0" eaLnBrk="1" latinLnBrk="0" hangingPunct="1">
        <a:lnSpc>
          <a:spcPct val="90000"/>
        </a:lnSpc>
        <a:spcBef>
          <a:spcPct val="0"/>
        </a:spcBef>
        <a:buNone/>
        <a:defRPr sz="4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4CE51-D28B-B840-8D63-9996ADF37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A4CEE8-8D92-394C-8F53-0459CF7637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887B45-BF49-1748-9353-271AEFB1E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0A627400-D089-7447-864B-77479EBD4214}" type="datetimeFigureOut">
              <a:rPr lang="en-US" smtClean="0"/>
              <a:pPr/>
              <a:t>8/9/2022</a:t>
            </a:fld>
            <a:endParaRPr lang="en-US"/>
          </a:p>
        </p:txBody>
      </p:sp>
      <p:sp>
        <p:nvSpPr>
          <p:cNvPr id="5" name="Footer Placeholder 4">
            <a:extLst>
              <a:ext uri="{FF2B5EF4-FFF2-40B4-BE49-F238E27FC236}">
                <a16:creationId xmlns:a16="http://schemas.microsoft.com/office/drawing/2014/main" id="{6DA36106-03A4-5447-A2D8-4F4318C0F3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a:t>.NET Conf 2020</a:t>
            </a:r>
          </a:p>
        </p:txBody>
      </p:sp>
      <p:sp>
        <p:nvSpPr>
          <p:cNvPr id="6" name="Slide Number Placeholder 5">
            <a:extLst>
              <a:ext uri="{FF2B5EF4-FFF2-40B4-BE49-F238E27FC236}">
                <a16:creationId xmlns:a16="http://schemas.microsoft.com/office/drawing/2014/main" id="{337682CC-4D76-4748-8816-DB7AD4BA38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CDACE531-2FE7-1449-9EEA-A972806695F4}" type="slidenum">
              <a:rPr lang="en-US" smtClean="0"/>
              <a:pPr/>
              <a:t>‹#›</a:t>
            </a:fld>
            <a:endParaRPr lang="en-US"/>
          </a:p>
        </p:txBody>
      </p:sp>
    </p:spTree>
    <p:extLst>
      <p:ext uri="{BB962C8B-B14F-4D97-AF65-F5344CB8AC3E}">
        <p14:creationId xmlns:p14="http://schemas.microsoft.com/office/powerpoint/2010/main" val="54348882"/>
      </p:ext>
    </p:extLst>
  </p:cSld>
  <p:clrMap bg1="dk1" tx1="lt1" bg2="dk2" tx2="lt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 id="2147483718" r:id="rId15"/>
    <p:sldLayoutId id="2147483719" r:id="rId16"/>
  </p:sldLayoutIdLst>
  <p:txStyles>
    <p:titleStyle>
      <a:lvl1pPr algn="l" defTabSz="914400" rtl="0" eaLnBrk="1" latinLnBrk="0" hangingPunct="1">
        <a:lnSpc>
          <a:spcPct val="90000"/>
        </a:lnSpc>
        <a:spcBef>
          <a:spcPct val="0"/>
        </a:spcBef>
        <a:buNone/>
        <a:defRPr sz="4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9.svg"/></Relationships>
</file>

<file path=ppt/slides/_rels/slide10.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10.xml"/><Relationship Id="rId1" Type="http://schemas.openxmlformats.org/officeDocument/2006/relationships/slideLayout" Target="../slideLayouts/slideLayout38.xml"/></Relationships>
</file>

<file path=ppt/slides/_rels/slide11.xml.rels><?xml version="1.0" encoding="UTF-8" standalone="yes"?>
<Relationships xmlns="http://schemas.openxmlformats.org/package/2006/relationships"><Relationship Id="rId8" Type="http://schemas.openxmlformats.org/officeDocument/2006/relationships/hyperlink" Target="https://docs.microsoft.com/dotnet/communitytoolkit/maui/" TargetMode="External"/><Relationship Id="rId13" Type="http://schemas.openxmlformats.org/officeDocument/2006/relationships/hyperlink" Target="https://www.nuget.org/packages/FreshMvvm.Maui" TargetMode="External"/><Relationship Id="rId18" Type="http://schemas.openxmlformats.org/officeDocument/2006/relationships/hyperlink" Target="https://docs.microsoft.com/dotnet/maui/user-interface/graphics/" TargetMode="External"/><Relationship Id="rId26" Type="http://schemas.openxmlformats.org/officeDocument/2006/relationships/hyperlink" Target="https://www.telerik.com/maui-ui?utm_medium=referral&amp;utm_source=microsoftblogs&amp;utm_campaign=maui-awareness-ms-ga-announcement" TargetMode="External"/><Relationship Id="rId39" Type="http://schemas.openxmlformats.org/officeDocument/2006/relationships/image" Target="../media/image69.png"/><Relationship Id="rId3" Type="http://schemas.openxmlformats.org/officeDocument/2006/relationships/image" Target="../media/image63.png"/><Relationship Id="rId21" Type="http://schemas.openxmlformats.org/officeDocument/2006/relationships/hyperlink" Target="https://www.nuget.org/packages/Prism.Maui/" TargetMode="External"/><Relationship Id="rId34" Type="http://schemas.openxmlformats.org/officeDocument/2006/relationships/hyperlink" Target="https://github.com/aritchie/userdialogs" TargetMode="External"/><Relationship Id="rId7" Type="http://schemas.openxmlformats.org/officeDocument/2006/relationships/hyperlink" Target="https://docs.microsoft.com/windows/communitytoolkit/mvvm/introduction" TargetMode="External"/><Relationship Id="rId12" Type="http://schemas.openxmlformats.org/officeDocument/2006/relationships/hyperlink" Target="https://github.com/xamarin/FacebookComponents" TargetMode="External"/><Relationship Id="rId17" Type="http://schemas.openxmlformats.org/officeDocument/2006/relationships/hyperlink" Target="https://github.com/jsuarezruiz/MauiAnimation" TargetMode="External"/><Relationship Id="rId25" Type="http://schemas.openxmlformats.org/officeDocument/2006/relationships/hyperlink" Target="https://www.nuget.org/packages/Plugin.ValidationRules" TargetMode="External"/><Relationship Id="rId33" Type="http://schemas.openxmlformats.org/officeDocument/2006/relationships/hyperlink" Target="https://github.com/jsuarezruiz/TemplateUI" TargetMode="External"/><Relationship Id="rId38" Type="http://schemas.openxmlformats.org/officeDocument/2006/relationships/image" Target="../media/image68.png"/><Relationship Id="rId2" Type="http://schemas.openxmlformats.org/officeDocument/2006/relationships/image" Target="../media/image62.png"/><Relationship Id="rId16" Type="http://schemas.openxmlformats.org/officeDocument/2006/relationships/hyperlink" Target="https://grialkit.com/grial4-special-ms-build-release" TargetMode="External"/><Relationship Id="rId20" Type="http://schemas.openxmlformats.org/officeDocument/2006/relationships/hyperlink" Target="https://github.com/AzureAD/microsoft-authentication-library-for-dotnet" TargetMode="External"/><Relationship Id="rId29" Type="http://schemas.openxmlformats.org/officeDocument/2006/relationships/hyperlink" Target="https://sentry.io/for/dot-net/?platform=sentry.dotnet.maui" TargetMode="External"/><Relationship Id="rId1" Type="http://schemas.openxmlformats.org/officeDocument/2006/relationships/slideLayout" Target="../slideLayouts/slideLayout9.xml"/><Relationship Id="rId6" Type="http://schemas.openxmlformats.org/officeDocument/2006/relationships/hyperlink" Target="https://github.com/jsuarezruiz/AlohaKit" TargetMode="External"/><Relationship Id="rId11" Type="http://schemas.openxmlformats.org/officeDocument/2006/relationships/hyperlink" Target="https://www.devexpress.com/maui/" TargetMode="External"/><Relationship Id="rId24" Type="http://schemas.openxmlformats.org/officeDocument/2006/relationships/hyperlink" Target="https://www.nuget.org/packages/Plugin.StoreReview/" TargetMode="External"/><Relationship Id="rId32" Type="http://schemas.openxmlformats.org/officeDocument/2006/relationships/hyperlink" Target="https://www.syncfusion.com/maui-controls" TargetMode="External"/><Relationship Id="rId37" Type="http://schemas.openxmlformats.org/officeDocument/2006/relationships/image" Target="../media/image67.png"/><Relationship Id="rId5" Type="http://schemas.openxmlformats.org/officeDocument/2006/relationships/hyperlink" Target="https://github.com/xamarin/AndroidX" TargetMode="External"/><Relationship Id="rId15" Type="http://schemas.openxmlformats.org/officeDocument/2006/relationships/hyperlink" Target="https://github.com/xamarin/GooglePlayServicesComponents" TargetMode="External"/><Relationship Id="rId23" Type="http://schemas.openxmlformats.org/officeDocument/2006/relationships/hyperlink" Target="https://www.nuget.org/packages/Plugin.InAppBilling/" TargetMode="External"/><Relationship Id="rId28" Type="http://schemas.openxmlformats.org/officeDocument/2006/relationships/hyperlink" Target="https://github.com/realm/realm-dotnet" TargetMode="External"/><Relationship Id="rId36" Type="http://schemas.openxmlformats.org/officeDocument/2006/relationships/image" Target="../media/image66.jpeg"/><Relationship Id="rId10" Type="http://schemas.openxmlformats.org/officeDocument/2006/relationships/hyperlink" Target="https://www.nuget.org/packages/Xamarin.CommunityToolkit.Markup.MauiCompat/" TargetMode="External"/><Relationship Id="rId19" Type="http://schemas.openxmlformats.org/officeDocument/2006/relationships/hyperlink" Target="https://www.mrgestures.com/" TargetMode="External"/><Relationship Id="rId31" Type="http://schemas.openxmlformats.org/officeDocument/2006/relationships/hyperlink" Target="https://github.com/mono/SkiaSharp" TargetMode="External"/><Relationship Id="rId4" Type="http://schemas.openxmlformats.org/officeDocument/2006/relationships/image" Target="../media/image64.png"/><Relationship Id="rId9" Type="http://schemas.openxmlformats.org/officeDocument/2006/relationships/hyperlink" Target="https://www.nuget.org/packages/Xamarin.CommunityToolkit.MauiCompat/" TargetMode="External"/><Relationship Id="rId14" Type="http://schemas.openxmlformats.org/officeDocument/2006/relationships/hyperlink" Target="https://github.com/xamarin/GoogleAPIsForiOSComponents" TargetMode="External"/><Relationship Id="rId22" Type="http://schemas.openxmlformats.org/officeDocument/2006/relationships/hyperlink" Target="https://www.nuget.org/packages/Plugin.Fingerprint/" TargetMode="External"/><Relationship Id="rId27" Type="http://schemas.openxmlformats.org/officeDocument/2006/relationships/hyperlink" Target="https://www.nuget.org/packages/ReactiveUI.Maui/" TargetMode="External"/><Relationship Id="rId30" Type="http://schemas.openxmlformats.org/officeDocument/2006/relationships/hyperlink" Target="https://shinylib.net/" TargetMode="External"/><Relationship Id="rId35" Type="http://schemas.openxmlformats.org/officeDocument/2006/relationships/image" Target="../media/image65.png"/></Relationships>
</file>

<file path=ppt/slides/_rels/slide12.xml.rels><?xml version="1.0" encoding="UTF-8" standalone="yes"?>
<Relationships xmlns="http://schemas.openxmlformats.org/package/2006/relationships"><Relationship Id="rId3" Type="http://schemas.openxmlformats.org/officeDocument/2006/relationships/image" Target="../media/image70.jpe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12.xml"/><Relationship Id="rId1" Type="http://schemas.openxmlformats.org/officeDocument/2006/relationships/slideLayout" Target="../slideLayouts/slideLayout15.xml"/><Relationship Id="rId4" Type="http://schemas.openxmlformats.org/officeDocument/2006/relationships/image" Target="../media/image72.svg"/></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1.bin"/><Relationship Id="rId7" Type="http://schemas.openxmlformats.org/officeDocument/2006/relationships/image" Target="../media/image75.emf"/><Relationship Id="rId2" Type="http://schemas.openxmlformats.org/officeDocument/2006/relationships/notesSlide" Target="../notesSlides/notesSlide13.xml"/><Relationship Id="rId1" Type="http://schemas.openxmlformats.org/officeDocument/2006/relationships/slideLayout" Target="../slideLayouts/slideLayout35.xml"/><Relationship Id="rId6" Type="http://schemas.openxmlformats.org/officeDocument/2006/relationships/image" Target="../media/image74.wmf"/><Relationship Id="rId5" Type="http://schemas.openxmlformats.org/officeDocument/2006/relationships/oleObject" Target="../embeddings/oleObject2.bin"/><Relationship Id="rId4" Type="http://schemas.openxmlformats.org/officeDocument/2006/relationships/image" Target="../media/image73.wmf"/></Relationships>
</file>

<file path=ppt/slides/_rels/slide15.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14.xml"/><Relationship Id="rId1" Type="http://schemas.openxmlformats.org/officeDocument/2006/relationships/slideLayout" Target="../slideLayouts/slideLayout35.xml"/><Relationship Id="rId5" Type="http://schemas.openxmlformats.org/officeDocument/2006/relationships/image" Target="../media/image78.png"/><Relationship Id="rId4" Type="http://schemas.openxmlformats.org/officeDocument/2006/relationships/image" Target="../media/image77.png"/></Relationships>
</file>

<file path=ppt/slides/_rels/slide16.xml.rels><?xml version="1.0" encoding="UTF-8" standalone="yes"?>
<Relationships xmlns="http://schemas.openxmlformats.org/package/2006/relationships"><Relationship Id="rId8" Type="http://schemas.openxmlformats.org/officeDocument/2006/relationships/image" Target="../media/image82.wmf"/><Relationship Id="rId13" Type="http://schemas.openxmlformats.org/officeDocument/2006/relationships/oleObject" Target="../embeddings/oleObject6.bin"/><Relationship Id="rId3" Type="http://schemas.openxmlformats.org/officeDocument/2006/relationships/oleObject" Target="../embeddings/oleObject3.bin"/><Relationship Id="rId7" Type="http://schemas.openxmlformats.org/officeDocument/2006/relationships/oleObject" Target="../embeddings/oleObject4.bin"/><Relationship Id="rId12" Type="http://schemas.openxmlformats.org/officeDocument/2006/relationships/image" Target="../media/image85.png"/><Relationship Id="rId2" Type="http://schemas.openxmlformats.org/officeDocument/2006/relationships/notesSlide" Target="../notesSlides/notesSlide15.xml"/><Relationship Id="rId1" Type="http://schemas.openxmlformats.org/officeDocument/2006/relationships/slideLayout" Target="../slideLayouts/slideLayout35.xml"/><Relationship Id="rId6" Type="http://schemas.openxmlformats.org/officeDocument/2006/relationships/image" Target="../media/image81.png"/><Relationship Id="rId11" Type="http://schemas.openxmlformats.org/officeDocument/2006/relationships/image" Target="../media/image84.wmf"/><Relationship Id="rId5" Type="http://schemas.openxmlformats.org/officeDocument/2006/relationships/image" Target="../media/image80.emf"/><Relationship Id="rId15" Type="http://schemas.openxmlformats.org/officeDocument/2006/relationships/image" Target="../media/image87.emf"/><Relationship Id="rId10" Type="http://schemas.openxmlformats.org/officeDocument/2006/relationships/oleObject" Target="../embeddings/oleObject5.bin"/><Relationship Id="rId4" Type="http://schemas.openxmlformats.org/officeDocument/2006/relationships/image" Target="../media/image79.wmf"/><Relationship Id="rId9" Type="http://schemas.openxmlformats.org/officeDocument/2006/relationships/image" Target="../media/image83.emf"/><Relationship Id="rId14" Type="http://schemas.openxmlformats.org/officeDocument/2006/relationships/image" Target="../media/image86.wm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17.xml"/><Relationship Id="rId1" Type="http://schemas.openxmlformats.org/officeDocument/2006/relationships/slideLayout" Target="../slideLayouts/slideLayout15.xml"/><Relationship Id="rId4" Type="http://schemas.openxmlformats.org/officeDocument/2006/relationships/image" Target="../media/image89.svg"/></Relationships>
</file>

<file path=ppt/slides/_rels/slide19.xml.rels><?xml version="1.0" encoding="UTF-8" standalone="yes"?>
<Relationships xmlns="http://schemas.openxmlformats.org/package/2006/relationships"><Relationship Id="rId8" Type="http://schemas.openxmlformats.org/officeDocument/2006/relationships/image" Target="../media/image93.png"/><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90.png"/><Relationship Id="rId1" Type="http://schemas.openxmlformats.org/officeDocument/2006/relationships/slideLayout" Target="../slideLayouts/slideLayout35.xml"/><Relationship Id="rId6" Type="http://schemas.openxmlformats.org/officeDocument/2006/relationships/image" Target="../media/image92.png"/><Relationship Id="rId5" Type="http://schemas.microsoft.com/office/2007/relationships/hdphoto" Target="../media/hdphoto2.wdp"/><Relationship Id="rId4" Type="http://schemas.openxmlformats.org/officeDocument/2006/relationships/image" Target="../media/image91.png"/><Relationship Id="rId9" Type="http://schemas.microsoft.com/office/2007/relationships/hdphoto" Target="../media/hdphoto4.wdp"/></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5.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2.sv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1.xml.rels><?xml version="1.0" encoding="UTF-8" standalone="yes"?>
<Relationships xmlns="http://schemas.openxmlformats.org/package/2006/relationships"><Relationship Id="rId2" Type="http://schemas.openxmlformats.org/officeDocument/2006/relationships/image" Target="../media/image94.png"/><Relationship Id="rId1" Type="http://schemas.openxmlformats.org/officeDocument/2006/relationships/slideLayout" Target="../slideLayouts/slideLayout28.xml"/></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image" Target="../media/image95.png"/><Relationship Id="rId1" Type="http://schemas.openxmlformats.org/officeDocument/2006/relationships/slideLayout" Target="../slideLayouts/slideLayout28.xml"/><Relationship Id="rId4" Type="http://schemas.openxmlformats.org/officeDocument/2006/relationships/image" Target="../media/image96.w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image" Target="../media/image97.png"/><Relationship Id="rId1" Type="http://schemas.openxmlformats.org/officeDocument/2006/relationships/slideLayout" Target="../slideLayouts/slideLayout28.xml"/><Relationship Id="rId4" Type="http://schemas.openxmlformats.org/officeDocument/2006/relationships/image" Target="../media/image98.wm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9.xml"/></Relationships>
</file>

<file path=ppt/slides/_rels/slide25.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19.xml"/><Relationship Id="rId1" Type="http://schemas.openxmlformats.org/officeDocument/2006/relationships/slideLayout" Target="../slideLayouts/slideLayout15.xml"/><Relationship Id="rId4" Type="http://schemas.openxmlformats.org/officeDocument/2006/relationships/image" Target="../media/image100.svg"/></Relationships>
</file>

<file path=ppt/slides/_rels/slide26.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20.xml"/><Relationship Id="rId1" Type="http://schemas.openxmlformats.org/officeDocument/2006/relationships/slideLayout" Target="../slideLayouts/slideLayout35.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svg"/><Relationship Id="rId2" Type="http://schemas.openxmlformats.org/officeDocument/2006/relationships/notesSlide" Target="../notesSlides/notesSlide21.xml"/><Relationship Id="rId1" Type="http://schemas.openxmlformats.org/officeDocument/2006/relationships/slideLayout" Target="../slideLayouts/slideLayout35.xml"/><Relationship Id="rId6" Type="http://schemas.openxmlformats.org/officeDocument/2006/relationships/image" Target="../media/image17.png"/><Relationship Id="rId5" Type="http://schemas.openxmlformats.org/officeDocument/2006/relationships/image" Target="../media/image16.emf"/><Relationship Id="rId4" Type="http://schemas.openxmlformats.org/officeDocument/2006/relationships/image" Target="../media/image15.sv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35.xml"/></Relationships>
</file>

<file path=ppt/slides/_rels/slide30.xml.rels><?xml version="1.0" encoding="UTF-8" standalone="yes"?>
<Relationships xmlns="http://schemas.openxmlformats.org/package/2006/relationships"><Relationship Id="rId3" Type="http://schemas.openxmlformats.org/officeDocument/2006/relationships/image" Target="../media/image103.svg"/><Relationship Id="rId2" Type="http://schemas.openxmlformats.org/officeDocument/2006/relationships/image" Target="../media/image102.png"/><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24.xml"/><Relationship Id="rId1" Type="http://schemas.openxmlformats.org/officeDocument/2006/relationships/slideLayout" Target="../slideLayouts/slideLayout35.xml"/><Relationship Id="rId6" Type="http://schemas.openxmlformats.org/officeDocument/2006/relationships/image" Target="../media/image107.png"/><Relationship Id="rId5" Type="http://schemas.openxmlformats.org/officeDocument/2006/relationships/image" Target="../media/image106.png"/><Relationship Id="rId4" Type="http://schemas.openxmlformats.org/officeDocument/2006/relationships/image" Target="../media/image105.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8.xml"/></Relationships>
</file>

<file path=ppt/slides/_rels/slide33.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image" Target="../media/image108.emf"/><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3" Type="http://schemas.openxmlformats.org/officeDocument/2006/relationships/hyperlink" Target="https://aka.ms/maui/survey" TargetMode="External"/><Relationship Id="rId2" Type="http://schemas.openxmlformats.org/officeDocument/2006/relationships/notesSlide" Target="../notesSlides/notesSlide26.xml"/><Relationship Id="rId1" Type="http://schemas.openxmlformats.org/officeDocument/2006/relationships/slideLayout" Target="../slideLayouts/slideLayout9.xml"/><Relationship Id="rId5" Type="http://schemas.openxmlformats.org/officeDocument/2006/relationships/image" Target="../media/image110.wmf"/><Relationship Id="rId4" Type="http://schemas.openxmlformats.org/officeDocument/2006/relationships/oleObject" Target="../embeddings/oleObject9.bin"/></Relationships>
</file>

<file path=ppt/slides/_rels/slide35.xml.rels><?xml version="1.0" encoding="UTF-8" standalone="yes"?>
<Relationships xmlns="http://schemas.openxmlformats.org/package/2006/relationships"><Relationship Id="rId3" Type="http://schemas.openxmlformats.org/officeDocument/2006/relationships/image" Target="../media/image112.svg"/><Relationship Id="rId2" Type="http://schemas.openxmlformats.org/officeDocument/2006/relationships/image" Target="../media/image111.png"/><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3" Type="http://schemas.openxmlformats.org/officeDocument/2006/relationships/image" Target="../media/image113.png"/><Relationship Id="rId2" Type="http://schemas.openxmlformats.org/officeDocument/2006/relationships/notesSlide" Target="../notesSlides/notesSlide27.xml"/><Relationship Id="rId1" Type="http://schemas.openxmlformats.org/officeDocument/2006/relationships/slideLayout" Target="../slideLayouts/slideLayout9.xml"/><Relationship Id="rId6" Type="http://schemas.openxmlformats.org/officeDocument/2006/relationships/hyperlink" Target="https://aka.ms/maui/cloudchallenge" TargetMode="External"/><Relationship Id="rId5" Type="http://schemas.openxmlformats.org/officeDocument/2006/relationships/hyperlink" Target="https://aka.ms/maui/uichallenge" TargetMode="External"/><Relationship Id="rId4" Type="http://schemas.openxmlformats.org/officeDocument/2006/relationships/image" Target="../media/image114.jpeg"/></Relationships>
</file>

<file path=ppt/slides/_rels/slide37.xml.rels><?xml version="1.0" encoding="UTF-8" standalone="yes"?>
<Relationships xmlns="http://schemas.openxmlformats.org/package/2006/relationships"><Relationship Id="rId3" Type="http://schemas.openxmlformats.org/officeDocument/2006/relationships/hyperlink" Target="https://aka.ms/maui/learnlive" TargetMode="External"/><Relationship Id="rId2" Type="http://schemas.openxmlformats.org/officeDocument/2006/relationships/image" Target="../media/image11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8" Type="http://schemas.openxmlformats.org/officeDocument/2006/relationships/image" Target="../media/image120.jpeg"/><Relationship Id="rId3" Type="http://schemas.openxmlformats.org/officeDocument/2006/relationships/image" Target="../media/image116.png"/><Relationship Id="rId7" Type="http://schemas.openxmlformats.org/officeDocument/2006/relationships/image" Target="../media/image65.png"/><Relationship Id="rId12" Type="http://schemas.openxmlformats.org/officeDocument/2006/relationships/hyperlink" Target="https://focus.dotnetconf.net/swag" TargetMode="External"/><Relationship Id="rId2" Type="http://schemas.openxmlformats.org/officeDocument/2006/relationships/image" Target="../media/image68.png"/><Relationship Id="rId1" Type="http://schemas.openxmlformats.org/officeDocument/2006/relationships/slideLayout" Target="../slideLayouts/slideLayout9.xml"/><Relationship Id="rId6" Type="http://schemas.openxmlformats.org/officeDocument/2006/relationships/image" Target="../media/image119.jpeg"/><Relationship Id="rId11" Type="http://schemas.openxmlformats.org/officeDocument/2006/relationships/image" Target="../media/image123.png"/><Relationship Id="rId5" Type="http://schemas.openxmlformats.org/officeDocument/2006/relationships/image" Target="../media/image118.png"/><Relationship Id="rId10" Type="http://schemas.openxmlformats.org/officeDocument/2006/relationships/image" Target="../media/image122.png"/><Relationship Id="rId4" Type="http://schemas.openxmlformats.org/officeDocument/2006/relationships/image" Target="../media/image117.png"/><Relationship Id="rId9" Type="http://schemas.openxmlformats.org/officeDocument/2006/relationships/image" Target="../media/image121.png"/></Relationships>
</file>

<file path=ppt/slides/_rels/slide39.xml.rels><?xml version="1.0" encoding="UTF-8" standalone="yes"?>
<Relationships xmlns="http://schemas.openxmlformats.org/package/2006/relationships"><Relationship Id="rId3" Type="http://schemas.openxmlformats.org/officeDocument/2006/relationships/image" Target="../media/image125.svg"/><Relationship Id="rId2" Type="http://schemas.openxmlformats.org/officeDocument/2006/relationships/image" Target="../media/image124.pn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svg"/><Relationship Id="rId2" Type="http://schemas.openxmlformats.org/officeDocument/2006/relationships/notesSlide" Target="../notesSlides/notesSlide5.xml"/><Relationship Id="rId1" Type="http://schemas.openxmlformats.org/officeDocument/2006/relationships/slideLayout" Target="../slideLayouts/slideLayout35.xml"/><Relationship Id="rId6" Type="http://schemas.openxmlformats.org/officeDocument/2006/relationships/image" Target="../media/image17.png"/><Relationship Id="rId5" Type="http://schemas.openxmlformats.org/officeDocument/2006/relationships/image" Target="../media/image16.emf"/><Relationship Id="rId4" Type="http://schemas.openxmlformats.org/officeDocument/2006/relationships/image" Target="../media/image15.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7.xml"/><Relationship Id="rId1" Type="http://schemas.openxmlformats.org/officeDocument/2006/relationships/slideLayout" Target="../slideLayouts/slideLayout35.xml"/><Relationship Id="rId4" Type="http://schemas.openxmlformats.org/officeDocument/2006/relationships/chart" Target="../charts/chart6.xml"/></Relationships>
</file>

<file path=ppt/slides/_rels/slide8.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8.xml"/><Relationship Id="rId1" Type="http://schemas.openxmlformats.org/officeDocument/2006/relationships/slideLayout" Target="../slideLayouts/slideLayout35.xml"/></Relationships>
</file>

<file path=ppt/slides/_rels/slide9.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29.jpeg"/><Relationship Id="rId18" Type="http://schemas.openxmlformats.org/officeDocument/2006/relationships/image" Target="../media/image34.png"/><Relationship Id="rId26" Type="http://schemas.openxmlformats.org/officeDocument/2006/relationships/image" Target="../media/image42.png"/><Relationship Id="rId39" Type="http://schemas.openxmlformats.org/officeDocument/2006/relationships/image" Target="../media/image55.png"/><Relationship Id="rId3" Type="http://schemas.openxmlformats.org/officeDocument/2006/relationships/image" Target="../media/image19.jpeg"/><Relationship Id="rId21" Type="http://schemas.openxmlformats.org/officeDocument/2006/relationships/image" Target="../media/image37.png"/><Relationship Id="rId34" Type="http://schemas.openxmlformats.org/officeDocument/2006/relationships/image" Target="../media/image50.jpeg"/><Relationship Id="rId42" Type="http://schemas.openxmlformats.org/officeDocument/2006/relationships/image" Target="../media/image58.png"/><Relationship Id="rId7" Type="http://schemas.openxmlformats.org/officeDocument/2006/relationships/image" Target="../media/image23.png"/><Relationship Id="rId12" Type="http://schemas.openxmlformats.org/officeDocument/2006/relationships/image" Target="../media/image28.svg"/><Relationship Id="rId17" Type="http://schemas.openxmlformats.org/officeDocument/2006/relationships/image" Target="../media/image33.jpeg"/><Relationship Id="rId25" Type="http://schemas.openxmlformats.org/officeDocument/2006/relationships/image" Target="../media/image41.png"/><Relationship Id="rId33" Type="http://schemas.openxmlformats.org/officeDocument/2006/relationships/image" Target="../media/image49.png"/><Relationship Id="rId38" Type="http://schemas.openxmlformats.org/officeDocument/2006/relationships/image" Target="../media/image54.png"/><Relationship Id="rId2" Type="http://schemas.openxmlformats.org/officeDocument/2006/relationships/notesSlide" Target="../notesSlides/notesSlide9.xml"/><Relationship Id="rId16" Type="http://schemas.openxmlformats.org/officeDocument/2006/relationships/image" Target="../media/image32.jpeg"/><Relationship Id="rId20" Type="http://schemas.openxmlformats.org/officeDocument/2006/relationships/image" Target="../media/image36.png"/><Relationship Id="rId29" Type="http://schemas.openxmlformats.org/officeDocument/2006/relationships/image" Target="../media/image45.svg"/><Relationship Id="rId41" Type="http://schemas.openxmlformats.org/officeDocument/2006/relationships/image" Target="../media/image57.png"/><Relationship Id="rId1" Type="http://schemas.openxmlformats.org/officeDocument/2006/relationships/slideLayout" Target="../slideLayouts/slideLayout10.xml"/><Relationship Id="rId6" Type="http://schemas.openxmlformats.org/officeDocument/2006/relationships/image" Target="../media/image22.png"/><Relationship Id="rId11" Type="http://schemas.openxmlformats.org/officeDocument/2006/relationships/image" Target="../media/image27.png"/><Relationship Id="rId24" Type="http://schemas.openxmlformats.org/officeDocument/2006/relationships/image" Target="../media/image40.svg"/><Relationship Id="rId32" Type="http://schemas.openxmlformats.org/officeDocument/2006/relationships/image" Target="../media/image48.png"/><Relationship Id="rId37" Type="http://schemas.openxmlformats.org/officeDocument/2006/relationships/image" Target="../media/image53.png"/><Relationship Id="rId40" Type="http://schemas.openxmlformats.org/officeDocument/2006/relationships/image" Target="../media/image56.png"/><Relationship Id="rId5" Type="http://schemas.openxmlformats.org/officeDocument/2006/relationships/image" Target="../media/image21.jpeg"/><Relationship Id="rId15" Type="http://schemas.openxmlformats.org/officeDocument/2006/relationships/image" Target="../media/image31.jpeg"/><Relationship Id="rId23" Type="http://schemas.openxmlformats.org/officeDocument/2006/relationships/image" Target="../media/image39.png"/><Relationship Id="rId28" Type="http://schemas.openxmlformats.org/officeDocument/2006/relationships/image" Target="../media/image44.png"/><Relationship Id="rId36" Type="http://schemas.openxmlformats.org/officeDocument/2006/relationships/image" Target="../media/image52.jpeg"/><Relationship Id="rId10" Type="http://schemas.openxmlformats.org/officeDocument/2006/relationships/image" Target="../media/image26.svg"/><Relationship Id="rId19" Type="http://schemas.openxmlformats.org/officeDocument/2006/relationships/image" Target="../media/image35.png"/><Relationship Id="rId31" Type="http://schemas.openxmlformats.org/officeDocument/2006/relationships/image" Target="../media/image47.jpeg"/><Relationship Id="rId44" Type="http://schemas.openxmlformats.org/officeDocument/2006/relationships/image" Target="../media/image60.png"/><Relationship Id="rId4" Type="http://schemas.openxmlformats.org/officeDocument/2006/relationships/image" Target="../media/image20.jpeg"/><Relationship Id="rId9" Type="http://schemas.openxmlformats.org/officeDocument/2006/relationships/image" Target="../media/image25.png"/><Relationship Id="rId14" Type="http://schemas.openxmlformats.org/officeDocument/2006/relationships/image" Target="../media/image30.png"/><Relationship Id="rId22" Type="http://schemas.openxmlformats.org/officeDocument/2006/relationships/image" Target="../media/image38.svg"/><Relationship Id="rId27" Type="http://schemas.openxmlformats.org/officeDocument/2006/relationships/image" Target="../media/image43.svg"/><Relationship Id="rId30" Type="http://schemas.openxmlformats.org/officeDocument/2006/relationships/image" Target="../media/image46.png"/><Relationship Id="rId35" Type="http://schemas.openxmlformats.org/officeDocument/2006/relationships/image" Target="../media/image51.png"/><Relationship Id="rId43" Type="http://schemas.openxmlformats.org/officeDocument/2006/relationships/image" Target="../media/image5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03CACD54-31D3-E752-ED53-C9DB9E3A8A7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4955958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388E71A-5E3F-4CCE-8766-19ADA62A6C15}"/>
              </a:ext>
            </a:extLst>
          </p:cNvPr>
          <p:cNvSpPr>
            <a:spLocks noGrp="1"/>
          </p:cNvSpPr>
          <p:nvPr>
            <p:ph type="title"/>
          </p:nvPr>
        </p:nvSpPr>
        <p:spPr>
          <a:xfrm>
            <a:off x="836612" y="147049"/>
            <a:ext cx="3932237" cy="1600200"/>
          </a:xfrm>
        </p:spPr>
        <p:txBody>
          <a:bodyPr>
            <a:normAutofit/>
          </a:bodyPr>
          <a:lstStyle/>
          <a:p>
            <a:r>
              <a:rPr lang="en-US" sz="3600"/>
              <a:t>Pronto Pay</a:t>
            </a:r>
          </a:p>
        </p:txBody>
      </p:sp>
      <p:sp>
        <p:nvSpPr>
          <p:cNvPr id="9" name="Text Placeholder 8">
            <a:extLst>
              <a:ext uri="{FF2B5EF4-FFF2-40B4-BE49-F238E27FC236}">
                <a16:creationId xmlns:a16="http://schemas.microsoft.com/office/drawing/2014/main" id="{C11B5170-787E-47F8-A1DE-C1A129062AB8}"/>
              </a:ext>
            </a:extLst>
          </p:cNvPr>
          <p:cNvSpPr>
            <a:spLocks noGrp="1"/>
          </p:cNvSpPr>
          <p:nvPr>
            <p:ph type="body" sz="half" idx="2"/>
          </p:nvPr>
        </p:nvSpPr>
        <p:spPr>
          <a:xfrm>
            <a:off x="836612" y="1827465"/>
            <a:ext cx="3932237" cy="4086723"/>
          </a:xfrm>
        </p:spPr>
        <p:txBody>
          <a:bodyPr>
            <a:normAutofit lnSpcReduction="10000"/>
          </a:bodyPr>
          <a:lstStyle/>
          <a:p>
            <a:r>
              <a:rPr lang="en-US" sz="1800">
                <a:solidFill>
                  <a:schemeClr val="tx2">
                    <a:lumMod val="85000"/>
                  </a:schemeClr>
                </a:solidFill>
              </a:rPr>
              <a:t>“We chose to go into production with .NET MAUI because as a startup, we need to move fast and want be on the cutting edge of tech. </a:t>
            </a:r>
          </a:p>
          <a:p>
            <a:r>
              <a:rPr lang="en-US" sz="1800">
                <a:solidFill>
                  <a:schemeClr val="tx2">
                    <a:lumMod val="85000"/>
                  </a:schemeClr>
                </a:solidFill>
              </a:rPr>
              <a:t>We love the simplicity of a single code-base and the usability on iOS, Android, macOS, and Windows. </a:t>
            </a:r>
          </a:p>
          <a:p>
            <a:r>
              <a:rPr lang="en-US" sz="1800">
                <a:solidFill>
                  <a:schemeClr val="tx2">
                    <a:lumMod val="85000"/>
                  </a:schemeClr>
                </a:solidFill>
              </a:rPr>
              <a:t>And with the ease of deployment built into Visual Studio, we had a tool that allowed us to build a product that was dependable for our customers, yet nimble enough to continue growth with a startup team.”</a:t>
            </a:r>
          </a:p>
          <a:p>
            <a:r>
              <a:rPr lang="en-US" sz="1800" i="1">
                <a:solidFill>
                  <a:schemeClr val="tx2">
                    <a:lumMod val="85000"/>
                  </a:schemeClr>
                </a:solidFill>
              </a:rPr>
              <a:t>- Jeff Price, Founder &amp; CEO</a:t>
            </a:r>
            <a:endParaRPr lang="en-US" sz="2000">
              <a:solidFill>
                <a:schemeClr val="tx2">
                  <a:lumMod val="85000"/>
                </a:schemeClr>
              </a:solidFill>
            </a:endParaRPr>
          </a:p>
        </p:txBody>
      </p:sp>
      <p:pic>
        <p:nvPicPr>
          <p:cNvPr id="16" name="Picture 15">
            <a:extLst>
              <a:ext uri="{FF2B5EF4-FFF2-40B4-BE49-F238E27FC236}">
                <a16:creationId xmlns:a16="http://schemas.microsoft.com/office/drawing/2014/main" id="{77061135-E7E6-4B2B-9BB4-4C33BEB914D8}"/>
              </a:ext>
            </a:extLst>
          </p:cNvPr>
          <p:cNvPicPr>
            <a:picLocks noChangeAspect="1"/>
          </p:cNvPicPr>
          <p:nvPr/>
        </p:nvPicPr>
        <p:blipFill>
          <a:blip r:embed="rId3"/>
          <a:srcRect/>
          <a:stretch/>
        </p:blipFill>
        <p:spPr>
          <a:xfrm>
            <a:off x="5378871" y="1170790"/>
            <a:ext cx="6221236" cy="3628755"/>
          </a:xfrm>
          <a:prstGeom prst="rect">
            <a:avLst/>
          </a:prstGeom>
        </p:spPr>
      </p:pic>
      <p:sp>
        <p:nvSpPr>
          <p:cNvPr id="2" name="TextBox 1">
            <a:extLst>
              <a:ext uri="{FF2B5EF4-FFF2-40B4-BE49-F238E27FC236}">
                <a16:creationId xmlns:a16="http://schemas.microsoft.com/office/drawing/2014/main" id="{D40E0FD9-D8C5-4483-887C-B69DAF12043E}"/>
              </a:ext>
            </a:extLst>
          </p:cNvPr>
          <p:cNvSpPr txBox="1"/>
          <p:nvPr/>
        </p:nvSpPr>
        <p:spPr>
          <a:xfrm>
            <a:off x="5277853" y="4914231"/>
            <a:ext cx="5769811"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3E8EED"/>
                </a:solidFill>
                <a:effectLst/>
                <a:uLnTx/>
                <a:uFillTx/>
                <a:latin typeface="Calibri" panose="020F0502020204030204"/>
                <a:ea typeface="+mn-ea"/>
                <a:cs typeface="+mn-cs"/>
              </a:rPr>
              <a:t>Technologies used</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Azure, .NET MAUI, Blazor, GitHub, Visual Studio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579851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FE7110B-1DB6-E521-08A7-EDF18BDE351D}"/>
              </a:ext>
            </a:extLst>
          </p:cNvPr>
          <p:cNvPicPr>
            <a:picLocks noChangeAspect="1"/>
          </p:cNvPicPr>
          <p:nvPr/>
        </p:nvPicPr>
        <p:blipFill>
          <a:blip r:embed="rId2"/>
          <a:stretch>
            <a:fillRect/>
          </a:stretch>
        </p:blipFill>
        <p:spPr>
          <a:xfrm>
            <a:off x="3294760" y="1647485"/>
            <a:ext cx="3101301" cy="1839555"/>
          </a:xfrm>
          <a:prstGeom prst="rect">
            <a:avLst/>
          </a:prstGeom>
        </p:spPr>
      </p:pic>
      <p:pic>
        <p:nvPicPr>
          <p:cNvPr id="9" name="Picture 8">
            <a:extLst>
              <a:ext uri="{FF2B5EF4-FFF2-40B4-BE49-F238E27FC236}">
                <a16:creationId xmlns:a16="http://schemas.microsoft.com/office/drawing/2014/main" id="{3CF012E8-5C5E-552F-0ABD-8AE7D917667F}"/>
              </a:ext>
            </a:extLst>
          </p:cNvPr>
          <p:cNvPicPr>
            <a:picLocks noChangeAspect="1"/>
          </p:cNvPicPr>
          <p:nvPr/>
        </p:nvPicPr>
        <p:blipFill>
          <a:blip r:embed="rId3"/>
          <a:stretch>
            <a:fillRect/>
          </a:stretch>
        </p:blipFill>
        <p:spPr>
          <a:xfrm>
            <a:off x="55278" y="1647485"/>
            <a:ext cx="3337003" cy="1922706"/>
          </a:xfrm>
          <a:prstGeom prst="rect">
            <a:avLst/>
          </a:prstGeom>
        </p:spPr>
      </p:pic>
      <p:pic>
        <p:nvPicPr>
          <p:cNvPr id="10" name="Picture 9">
            <a:extLst>
              <a:ext uri="{FF2B5EF4-FFF2-40B4-BE49-F238E27FC236}">
                <a16:creationId xmlns:a16="http://schemas.microsoft.com/office/drawing/2014/main" id="{59BFEF66-2ACF-6B53-48AA-52EE8B8FD4E6}"/>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r="5643"/>
          <a:stretch/>
        </p:blipFill>
        <p:spPr>
          <a:xfrm>
            <a:off x="9221952" y="1647485"/>
            <a:ext cx="2900554" cy="1668995"/>
          </a:xfrm>
          <a:prstGeom prst="rect">
            <a:avLst/>
          </a:prstGeom>
        </p:spPr>
      </p:pic>
      <p:graphicFrame>
        <p:nvGraphicFramePr>
          <p:cNvPr id="5" name="Table 4">
            <a:extLst>
              <a:ext uri="{FF2B5EF4-FFF2-40B4-BE49-F238E27FC236}">
                <a16:creationId xmlns:a16="http://schemas.microsoft.com/office/drawing/2014/main" id="{E982A571-8835-4FFE-499F-66AAA3A971D5}"/>
              </a:ext>
            </a:extLst>
          </p:cNvPr>
          <p:cNvGraphicFramePr>
            <a:graphicFrameLocks noGrp="1"/>
          </p:cNvGraphicFramePr>
          <p:nvPr>
            <p:extLst>
              <p:ext uri="{D42A27DB-BD31-4B8C-83A1-F6EECF244321}">
                <p14:modId xmlns:p14="http://schemas.microsoft.com/office/powerpoint/2010/main" val="246925855"/>
              </p:ext>
            </p:extLst>
          </p:nvPr>
        </p:nvGraphicFramePr>
        <p:xfrm>
          <a:off x="599647" y="3652278"/>
          <a:ext cx="10992706" cy="2840597"/>
        </p:xfrm>
        <a:graphic>
          <a:graphicData uri="http://schemas.openxmlformats.org/drawingml/2006/table">
            <a:tbl>
              <a:tblPr/>
              <a:tblGrid>
                <a:gridCol w="4032283">
                  <a:extLst>
                    <a:ext uri="{9D8B030D-6E8A-4147-A177-3AD203B41FA5}">
                      <a16:colId xmlns:a16="http://schemas.microsoft.com/office/drawing/2014/main" val="774377011"/>
                    </a:ext>
                  </a:extLst>
                </a:gridCol>
                <a:gridCol w="3667075">
                  <a:extLst>
                    <a:ext uri="{9D8B030D-6E8A-4147-A177-3AD203B41FA5}">
                      <a16:colId xmlns:a16="http://schemas.microsoft.com/office/drawing/2014/main" val="2708812989"/>
                    </a:ext>
                  </a:extLst>
                </a:gridCol>
                <a:gridCol w="3293348">
                  <a:extLst>
                    <a:ext uri="{9D8B030D-6E8A-4147-A177-3AD203B41FA5}">
                      <a16:colId xmlns:a16="http://schemas.microsoft.com/office/drawing/2014/main" val="2946553066"/>
                    </a:ext>
                  </a:extLst>
                </a:gridCol>
              </a:tblGrid>
              <a:tr h="2840597">
                <a:tc>
                  <a:txBody>
                    <a:bodyPr/>
                    <a:lstStyle/>
                    <a:p>
                      <a:pPr algn="l" fontAlgn="t"/>
                      <a:r>
                        <a:rPr lang="en-US" sz="1600" u="sng" err="1">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5"/>
                        </a:rPr>
                        <a:t>AndroidX</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p>
                      <a:pPr algn="l" fontAlgn="t"/>
                      <a:r>
                        <a:rPr lang="en-US" sz="1600" u="sng" err="1">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6"/>
                        </a:rPr>
                        <a:t>AlohaKit</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p>
                      <a:pPr algn="l" fontAlgn="t"/>
                      <a:r>
                        <a:rPr lang="en-US" sz="1600" u="sng" err="1">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7"/>
                        </a:rPr>
                        <a:t>CommunityToolkit.MVVM</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p>
                      <a:pPr algn="l" fontAlgn="t"/>
                      <a:r>
                        <a:rPr lang="en-US" sz="1600" u="sng" err="1">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8"/>
                        </a:rPr>
                        <a:t>CommunityToolkit.Maui</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p>
                      <a:pPr algn="l" fontAlgn="t"/>
                      <a:r>
                        <a:rPr lang="en-US" sz="1600" u="sng" err="1">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9"/>
                        </a:rPr>
                        <a:t>CommunityToolkit</a:t>
                      </a:r>
                      <a:r>
                        <a:rPr lang="en-US" sz="1600" u="sng">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9"/>
                        </a:rPr>
                        <a:t> </a:t>
                      </a:r>
                      <a:r>
                        <a:rPr lang="en-US" sz="1600" u="sng" err="1">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9"/>
                        </a:rPr>
                        <a:t>MauiCompat</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p>
                      <a:pPr algn="l" fontAlgn="t"/>
                      <a:r>
                        <a:rPr lang="en-US" sz="1600" u="sng" err="1">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10"/>
                        </a:rPr>
                        <a:t>CommunityToolkit</a:t>
                      </a:r>
                      <a:r>
                        <a:rPr lang="en-US" sz="1600" u="sng">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10"/>
                        </a:rPr>
                        <a:t> </a:t>
                      </a:r>
                      <a:r>
                        <a:rPr lang="en-US" sz="1600" u="sng" err="1">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10"/>
                        </a:rPr>
                        <a:t>Markup.MauiCompat</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p>
                      <a:pPr algn="l" fontAlgn="t"/>
                      <a:r>
                        <a:rPr lang="en-US" sz="1600" u="sng">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11"/>
                        </a:rPr>
                        <a:t>DevExpress</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p>
                      <a:pPr algn="l" fontAlgn="t"/>
                      <a:r>
                        <a:rPr lang="en-US" sz="1600" u="sng">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12"/>
                        </a:rPr>
                        <a:t>Facebook</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p>
                      <a:pPr algn="l" fontAlgn="t"/>
                      <a:r>
                        <a:rPr lang="en-US" sz="1600" u="sng" err="1">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13"/>
                        </a:rPr>
                        <a:t>FreshMvvm.Maui</a:t>
                      </a:r>
                      <a:endParaRPr lang="en-US" sz="1600" u="sng">
                        <a:solidFill>
                          <a:srgbClr val="005DA6"/>
                        </a:solidFill>
                        <a:effectLst/>
                        <a:latin typeface="Open Sans" panose="020B0606030504020204" pitchFamily="34" charset="0"/>
                        <a:ea typeface="Open Sans" panose="020B0606030504020204" pitchFamily="34" charset="0"/>
                        <a:cs typeface="Open Sans" panose="020B0606030504020204" pitchFamily="34" charset="0"/>
                      </a:endParaRPr>
                    </a:p>
                    <a:p>
                      <a:pPr marL="0" marR="0" lvl="0" indent="0" algn="l" defTabSz="914400" rtl="0" eaLnBrk="1" fontAlgn="t" latinLnBrk="0" hangingPunct="1">
                        <a:lnSpc>
                          <a:spcPct val="100000"/>
                        </a:lnSpc>
                        <a:spcBef>
                          <a:spcPts val="0"/>
                        </a:spcBef>
                        <a:spcAft>
                          <a:spcPts val="0"/>
                        </a:spcAft>
                        <a:buClrTx/>
                        <a:buSzTx/>
                        <a:buFontTx/>
                        <a:buNone/>
                        <a:tabLst/>
                        <a:defRPr/>
                      </a:pPr>
                      <a:r>
                        <a:rPr lang="en-US" sz="1600" u="sng">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14"/>
                        </a:rPr>
                        <a:t>Google APIs for iOS</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txBody>
                  <a:tcPr marL="27214" marR="27214" marT="27214" marB="27214">
                    <a:lnL>
                      <a:noFill/>
                    </a:lnL>
                    <a:lnR>
                      <a:noFill/>
                    </a:lnR>
                    <a:lnT>
                      <a:noFill/>
                    </a:lnT>
                    <a:lnB>
                      <a:noFill/>
                    </a:lnB>
                    <a:solidFill>
                      <a:srgbClr val="FFFFFF"/>
                    </a:solidFill>
                  </a:tcPr>
                </a:tc>
                <a:tc>
                  <a:txBody>
                    <a:bodyPr/>
                    <a:lstStyle/>
                    <a:p>
                      <a:pPr fontAlgn="t"/>
                      <a:r>
                        <a:rPr lang="en-US" sz="1600" u="sng">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15"/>
                        </a:rPr>
                        <a:t>Google Play Services Client Libraries</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p>
                      <a:pPr fontAlgn="t"/>
                      <a:r>
                        <a:rPr lang="en-US" sz="1600" u="sng" err="1">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16"/>
                        </a:rPr>
                        <a:t>GrialKit</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p>
                      <a:pPr fontAlgn="t"/>
                      <a:r>
                        <a:rPr lang="en-US" sz="1600" u="sng" err="1">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17"/>
                        </a:rPr>
                        <a:t>MauiAnimation</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p>
                      <a:pPr fontAlgn="t"/>
                      <a:r>
                        <a:rPr lang="en-US" sz="1600" u="sng" err="1">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18"/>
                        </a:rPr>
                        <a:t>Microsoft.Maui.Graphics</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p>
                      <a:pPr fontAlgn="t"/>
                      <a:r>
                        <a:rPr lang="en-US" sz="1600" u="sng" err="1">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19"/>
                        </a:rPr>
                        <a:t>MR.Gestures</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p>
                      <a:pPr fontAlgn="t"/>
                      <a:r>
                        <a:rPr lang="en-US" sz="1600" u="sng">
                          <a:effectLst/>
                          <a:latin typeface="Open Sans" panose="020B0606030504020204" pitchFamily="34" charset="0"/>
                          <a:ea typeface="Open Sans" panose="020B0606030504020204" pitchFamily="34" charset="0"/>
                          <a:cs typeface="Open Sans" panose="020B0606030504020204" pitchFamily="34" charset="0"/>
                          <a:hlinkClick r:id="rId20"/>
                        </a:rPr>
                        <a:t>MSAL</a:t>
                      </a:r>
                      <a:endParaRPr lang="en-US" sz="1600" u="sng">
                        <a:effectLst/>
                        <a:latin typeface="Open Sans" panose="020B0606030504020204" pitchFamily="34" charset="0"/>
                        <a:ea typeface="Open Sans" panose="020B0606030504020204" pitchFamily="34" charset="0"/>
                        <a:cs typeface="Open Sans" panose="020B0606030504020204" pitchFamily="34" charset="0"/>
                      </a:endParaRPr>
                    </a:p>
                    <a:p>
                      <a:pPr fontAlgn="t"/>
                      <a:r>
                        <a:rPr lang="en-US" sz="1600" u="sng" err="1">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21"/>
                        </a:rPr>
                        <a:t>Prism.Maui</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p>
                      <a:pPr fontAlgn="t"/>
                      <a:r>
                        <a:rPr lang="en-US" sz="1600" u="sng" err="1">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22"/>
                        </a:rPr>
                        <a:t>Plugin.Fingerprint</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p>
                      <a:pPr fontAlgn="t"/>
                      <a:r>
                        <a:rPr lang="en-US" sz="1600" u="sng" err="1">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23"/>
                        </a:rPr>
                        <a:t>Plugin.InAppBilling</a:t>
                      </a:r>
                      <a:endParaRPr lang="en-US" sz="1600" u="sng">
                        <a:solidFill>
                          <a:srgbClr val="005DA6"/>
                        </a:solidFill>
                        <a:effectLst/>
                        <a:latin typeface="Open Sans" panose="020B0606030504020204" pitchFamily="34" charset="0"/>
                        <a:ea typeface="Open Sans" panose="020B0606030504020204" pitchFamily="34" charset="0"/>
                        <a:cs typeface="Open Sans" panose="020B0606030504020204" pitchFamily="34" charset="0"/>
                      </a:endParaRPr>
                    </a:p>
                    <a:p>
                      <a:pPr marL="0" marR="0" lvl="0" indent="0" algn="l" defTabSz="914400" rtl="0" eaLnBrk="1" fontAlgn="t" latinLnBrk="0" hangingPunct="1">
                        <a:lnSpc>
                          <a:spcPct val="100000"/>
                        </a:lnSpc>
                        <a:spcBef>
                          <a:spcPts val="0"/>
                        </a:spcBef>
                        <a:spcAft>
                          <a:spcPts val="0"/>
                        </a:spcAft>
                        <a:buClrTx/>
                        <a:buSzTx/>
                        <a:buFontTx/>
                        <a:buNone/>
                        <a:tabLst/>
                        <a:defRPr/>
                      </a:pPr>
                      <a:r>
                        <a:rPr lang="en-US" sz="1600" u="sng" err="1">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24"/>
                        </a:rPr>
                        <a:t>Plugin.StoreReview</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txBody>
                  <a:tcPr marL="27214" marR="27214" marT="27214" marB="27214">
                    <a:lnL>
                      <a:noFill/>
                    </a:lnL>
                    <a:lnR>
                      <a:noFill/>
                    </a:lnR>
                    <a:lnT>
                      <a:noFill/>
                    </a:lnT>
                    <a:lnB>
                      <a:noFill/>
                    </a:lnB>
                    <a:solidFill>
                      <a:srgbClr val="FFFFFF"/>
                    </a:solidFill>
                  </a:tcPr>
                </a:tc>
                <a:tc>
                  <a:txBody>
                    <a:bodyPr/>
                    <a:lstStyle/>
                    <a:p>
                      <a:pPr fontAlgn="t"/>
                      <a:r>
                        <a:rPr lang="en-US" sz="1600" u="sng" err="1">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25"/>
                        </a:rPr>
                        <a:t>Plugin.ValidationRules</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p>
                      <a:pPr fontAlgn="t"/>
                      <a:r>
                        <a:rPr lang="en-US" sz="1600" u="sng">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26"/>
                        </a:rPr>
                        <a:t>Progress Telerik UI for .NET MAUI</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p>
                      <a:pPr fontAlgn="t"/>
                      <a:r>
                        <a:rPr lang="en-US" sz="1600" u="sng" err="1">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27"/>
                        </a:rPr>
                        <a:t>ReactiveUI.Maui</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p>
                      <a:pPr fontAlgn="t"/>
                      <a:r>
                        <a:rPr lang="en-US" sz="1600" u="sng">
                          <a:effectLst/>
                          <a:latin typeface="Open Sans" panose="020B0606030504020204" pitchFamily="34" charset="0"/>
                          <a:ea typeface="Open Sans" panose="020B0606030504020204" pitchFamily="34" charset="0"/>
                          <a:cs typeface="Open Sans" panose="020B0606030504020204" pitchFamily="34" charset="0"/>
                          <a:hlinkClick r:id="rId28"/>
                        </a:rPr>
                        <a:t>Realm by MongoDB</a:t>
                      </a:r>
                      <a:endParaRPr lang="en-US" sz="1600" u="sng">
                        <a:effectLst/>
                        <a:latin typeface="Open Sans" panose="020B0606030504020204" pitchFamily="34" charset="0"/>
                        <a:ea typeface="Open Sans" panose="020B0606030504020204" pitchFamily="34" charset="0"/>
                        <a:cs typeface="Open Sans" panose="020B0606030504020204" pitchFamily="34" charset="0"/>
                      </a:endParaRPr>
                    </a:p>
                    <a:p>
                      <a:pPr fontAlgn="t"/>
                      <a:r>
                        <a:rPr lang="en-US" sz="1600" u="sng">
                          <a:effectLst/>
                          <a:latin typeface="Open Sans" panose="020B0606030504020204" pitchFamily="34" charset="0"/>
                          <a:ea typeface="Open Sans" panose="020B0606030504020204" pitchFamily="34" charset="0"/>
                          <a:cs typeface="Open Sans" panose="020B0606030504020204" pitchFamily="34" charset="0"/>
                          <a:hlinkClick r:id="rId29"/>
                        </a:rPr>
                        <a:t>Sentry</a:t>
                      </a:r>
                      <a:endParaRPr lang="en-US" sz="1600" u="sng">
                        <a:effectLst/>
                        <a:latin typeface="Open Sans" panose="020B0606030504020204" pitchFamily="34" charset="0"/>
                        <a:ea typeface="Open Sans" panose="020B0606030504020204" pitchFamily="34" charset="0"/>
                        <a:cs typeface="Open Sans" panose="020B0606030504020204" pitchFamily="34" charset="0"/>
                      </a:endParaRPr>
                    </a:p>
                    <a:p>
                      <a:pPr fontAlgn="t"/>
                      <a:r>
                        <a:rPr lang="en-US" sz="1600" u="sng">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30"/>
                        </a:rPr>
                        <a:t>Shiny</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p>
                      <a:pPr fontAlgn="t"/>
                      <a:r>
                        <a:rPr lang="en-US" sz="1600" u="sng" err="1">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31"/>
                        </a:rPr>
                        <a:t>SkiaSharp</a:t>
                      </a:r>
                      <a:r>
                        <a:rPr lang="en-US" sz="1600" u="sng">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31"/>
                        </a:rPr>
                        <a:t> &amp; Skottie</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p>
                      <a:pPr fontAlgn="t"/>
                      <a:r>
                        <a:rPr lang="en-US" sz="1600" u="sng" err="1">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32"/>
                        </a:rPr>
                        <a:t>Syncfusion</a:t>
                      </a:r>
                      <a:r>
                        <a:rPr lang="en-US" sz="1600" u="sng">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32"/>
                        </a:rPr>
                        <a:t> .NET MAUI Controls</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p>
                      <a:pPr fontAlgn="t"/>
                      <a:r>
                        <a:rPr lang="en-US" sz="1600" u="sng" err="1">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33"/>
                        </a:rPr>
                        <a:t>TemplateUI</a:t>
                      </a:r>
                      <a:r>
                        <a:rPr lang="en-US" sz="1600" u="sng">
                          <a:effectLst/>
                          <a:latin typeface="Open Sans" panose="020B0606030504020204" pitchFamily="34" charset="0"/>
                          <a:ea typeface="Open Sans" panose="020B0606030504020204" pitchFamily="34" charset="0"/>
                          <a:cs typeface="Open Sans" panose="020B0606030504020204" pitchFamily="34" charset="0"/>
                        </a:rPr>
                        <a:t> </a:t>
                      </a:r>
                    </a:p>
                    <a:p>
                      <a:pPr fontAlgn="t"/>
                      <a:r>
                        <a:rPr lang="en-US" sz="1600" u="sng">
                          <a:solidFill>
                            <a:srgbClr val="005DA6"/>
                          </a:solidFill>
                          <a:effectLst/>
                          <a:latin typeface="Open Sans" panose="020B0606030504020204" pitchFamily="34" charset="0"/>
                          <a:ea typeface="Open Sans" panose="020B0606030504020204" pitchFamily="34" charset="0"/>
                          <a:cs typeface="Open Sans" panose="020B0606030504020204" pitchFamily="34" charset="0"/>
                          <a:hlinkClick r:id="rId34"/>
                        </a:rPr>
                        <a:t>User Dialogs</a:t>
                      </a:r>
                      <a:endParaRPr lang="en-US" sz="1600" u="sng">
                        <a:effectLst/>
                        <a:latin typeface="Open Sans" panose="020B0606030504020204" pitchFamily="34" charset="0"/>
                        <a:ea typeface="Open Sans" panose="020B0606030504020204" pitchFamily="34" charset="0"/>
                        <a:cs typeface="Open Sans" panose="020B0606030504020204" pitchFamily="34" charset="0"/>
                      </a:endParaRPr>
                    </a:p>
                  </a:txBody>
                  <a:tcPr marL="27214" marR="27214" marT="27214" marB="27214">
                    <a:lnL>
                      <a:noFill/>
                    </a:lnL>
                    <a:lnR>
                      <a:noFill/>
                    </a:lnR>
                    <a:lnT>
                      <a:noFill/>
                    </a:lnT>
                    <a:lnB>
                      <a:noFill/>
                    </a:lnB>
                    <a:solidFill>
                      <a:srgbClr val="FFFFFF"/>
                    </a:solidFill>
                  </a:tcPr>
                </a:tc>
                <a:extLst>
                  <a:ext uri="{0D108BD9-81ED-4DB2-BD59-A6C34878D82A}">
                    <a16:rowId xmlns:a16="http://schemas.microsoft.com/office/drawing/2014/main" val="2683609886"/>
                  </a:ext>
                </a:extLst>
              </a:tr>
            </a:tbl>
          </a:graphicData>
        </a:graphic>
      </p:graphicFrame>
      <p:sp>
        <p:nvSpPr>
          <p:cNvPr id="6" name="Title 5">
            <a:extLst>
              <a:ext uri="{FF2B5EF4-FFF2-40B4-BE49-F238E27FC236}">
                <a16:creationId xmlns:a16="http://schemas.microsoft.com/office/drawing/2014/main" id="{8287321E-A611-AED0-D0A5-CD6FEAAB3C41}"/>
              </a:ext>
            </a:extLst>
          </p:cNvPr>
          <p:cNvSpPr>
            <a:spLocks noGrp="1"/>
          </p:cNvSpPr>
          <p:nvPr>
            <p:ph type="title"/>
          </p:nvPr>
        </p:nvSpPr>
        <p:spPr/>
        <p:txBody>
          <a:bodyPr>
            <a:normAutofit/>
          </a:bodyPr>
          <a:lstStyle/>
          <a:p>
            <a:r>
              <a:rPr lang="en-US" sz="3200"/>
              <a:t>Controls, components, plugins, libraries and more…</a:t>
            </a:r>
          </a:p>
        </p:txBody>
      </p:sp>
      <p:pic>
        <p:nvPicPr>
          <p:cNvPr id="5122" name="Picture 2" descr="Progress Telerik">
            <a:extLst>
              <a:ext uri="{FF2B5EF4-FFF2-40B4-BE49-F238E27FC236}">
                <a16:creationId xmlns:a16="http://schemas.microsoft.com/office/drawing/2014/main" id="{CD1872E6-D071-F874-9EE0-C0475F88BA26}"/>
              </a:ext>
            </a:extLst>
          </p:cNvPr>
          <p:cNvPicPr>
            <a:picLocks noChangeAspect="1" noChangeArrowheads="1"/>
          </p:cNvPicPr>
          <p:nvPr/>
        </p:nvPicPr>
        <p:blipFill>
          <a:blip r:embed="rId35" cstate="hqprint">
            <a:extLst>
              <a:ext uri="{28A0092B-C50C-407E-A947-70E740481C1C}">
                <a14:useLocalDpi xmlns:a14="http://schemas.microsoft.com/office/drawing/2010/main"/>
              </a:ext>
            </a:extLst>
          </a:blip>
          <a:srcRect/>
          <a:stretch>
            <a:fillRect/>
          </a:stretch>
        </p:blipFill>
        <p:spPr bwMode="auto">
          <a:xfrm>
            <a:off x="107394" y="3058359"/>
            <a:ext cx="1347117" cy="452371"/>
          </a:xfrm>
          <a:prstGeom prst="rect">
            <a:avLst/>
          </a:prstGeom>
          <a:solidFill>
            <a:srgbClr val="FFFFFF"/>
          </a:solidFill>
        </p:spPr>
      </p:pic>
      <p:pic>
        <p:nvPicPr>
          <p:cNvPr id="5124" name="Picture 4" descr="Syncfusion">
            <a:extLst>
              <a:ext uri="{FF2B5EF4-FFF2-40B4-BE49-F238E27FC236}">
                <a16:creationId xmlns:a16="http://schemas.microsoft.com/office/drawing/2014/main" id="{F8CFC590-1369-DA3C-65E1-427425A6BDD5}"/>
              </a:ext>
            </a:extLst>
          </p:cNvPr>
          <p:cNvPicPr>
            <a:picLocks noChangeAspect="1" noChangeArrowheads="1"/>
          </p:cNvPicPr>
          <p:nvPr/>
        </p:nvPicPr>
        <p:blipFill>
          <a:blip r:embed="rId36" cstate="hqprint">
            <a:extLst>
              <a:ext uri="{28A0092B-C50C-407E-A947-70E740481C1C}">
                <a14:useLocalDpi xmlns:a14="http://schemas.microsoft.com/office/drawing/2010/main"/>
              </a:ext>
            </a:extLst>
          </a:blip>
          <a:srcRect/>
          <a:stretch>
            <a:fillRect/>
          </a:stretch>
        </p:blipFill>
        <p:spPr bwMode="auto">
          <a:xfrm>
            <a:off x="5232530" y="1687044"/>
            <a:ext cx="1143000" cy="354475"/>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roup 1">
            <a:extLst>
              <a:ext uri="{FF2B5EF4-FFF2-40B4-BE49-F238E27FC236}">
                <a16:creationId xmlns:a16="http://schemas.microsoft.com/office/drawing/2014/main" id="{BE4037A2-3E52-9885-74EC-8F2457A6DBFB}"/>
              </a:ext>
            </a:extLst>
          </p:cNvPr>
          <p:cNvGrpSpPr/>
          <p:nvPr/>
        </p:nvGrpSpPr>
        <p:grpSpPr>
          <a:xfrm>
            <a:off x="6441102" y="1760582"/>
            <a:ext cx="2870268" cy="1445140"/>
            <a:chOff x="6436364" y="1687044"/>
            <a:chExt cx="2870268" cy="1445140"/>
          </a:xfrm>
        </p:grpSpPr>
        <p:pic>
          <p:nvPicPr>
            <p:cNvPr id="11" name="Picture 10">
              <a:extLst>
                <a:ext uri="{FF2B5EF4-FFF2-40B4-BE49-F238E27FC236}">
                  <a16:creationId xmlns:a16="http://schemas.microsoft.com/office/drawing/2014/main" id="{7A746F5C-1AE7-D152-A36D-18FB9ACC5B58}"/>
                </a:ext>
              </a:extLst>
            </p:cNvPr>
            <p:cNvPicPr>
              <a:picLocks noChangeAspect="1"/>
            </p:cNvPicPr>
            <p:nvPr/>
          </p:nvPicPr>
          <p:blipFill rotWithShape="1">
            <a:blip r:embed="rId37" cstate="hqprint">
              <a:extLst>
                <a:ext uri="{28A0092B-C50C-407E-A947-70E740481C1C}">
                  <a14:useLocalDpi xmlns:a14="http://schemas.microsoft.com/office/drawing/2010/main"/>
                </a:ext>
              </a:extLst>
            </a:blip>
            <a:srcRect/>
            <a:stretch/>
          </p:blipFill>
          <p:spPr>
            <a:xfrm>
              <a:off x="6436364" y="1687044"/>
              <a:ext cx="2870268" cy="1176612"/>
            </a:xfrm>
            <a:prstGeom prst="rect">
              <a:avLst/>
            </a:prstGeom>
          </p:spPr>
        </p:pic>
        <p:pic>
          <p:nvPicPr>
            <p:cNvPr id="5126" name="Picture 6" descr="DevExpress">
              <a:extLst>
                <a:ext uri="{FF2B5EF4-FFF2-40B4-BE49-F238E27FC236}">
                  <a16:creationId xmlns:a16="http://schemas.microsoft.com/office/drawing/2014/main" id="{56BB198F-83FB-CE86-4254-2F4F3BAABC62}"/>
                </a:ext>
              </a:extLst>
            </p:cNvPr>
            <p:cNvPicPr>
              <a:picLocks noChangeAspect="1" noChangeArrowheads="1"/>
            </p:cNvPicPr>
            <p:nvPr/>
          </p:nvPicPr>
          <p:blipFill>
            <a:blip r:embed="rId38">
              <a:extLst>
                <a:ext uri="{28A0092B-C50C-407E-A947-70E740481C1C}">
                  <a14:useLocalDpi xmlns:a14="http://schemas.microsoft.com/office/drawing/2010/main"/>
                </a:ext>
              </a:extLst>
            </a:blip>
            <a:srcRect/>
            <a:stretch>
              <a:fillRect/>
            </a:stretch>
          </p:blipFill>
          <p:spPr bwMode="auto">
            <a:xfrm>
              <a:off x="7388562" y="2925604"/>
              <a:ext cx="1243452" cy="206580"/>
            </a:xfrm>
            <a:prstGeom prst="rect">
              <a:avLst/>
            </a:prstGeom>
            <a:noFill/>
            <a:extLst>
              <a:ext uri="{909E8E84-426E-40DD-AFC4-6F175D3DCCD1}">
                <a14:hiddenFill xmlns:a14="http://schemas.microsoft.com/office/drawing/2010/main">
                  <a:solidFill>
                    <a:srgbClr val="FFFFFF"/>
                  </a:solidFill>
                </a14:hiddenFill>
              </a:ext>
            </a:extLst>
          </p:spPr>
        </p:pic>
      </p:grpSp>
      <p:pic>
        <p:nvPicPr>
          <p:cNvPr id="5128" name="Picture 8" descr="UXDivers">
            <a:extLst>
              <a:ext uri="{FF2B5EF4-FFF2-40B4-BE49-F238E27FC236}">
                <a16:creationId xmlns:a16="http://schemas.microsoft.com/office/drawing/2014/main" id="{203C2A72-47AA-F64C-5074-AC816675F44B}"/>
              </a:ext>
            </a:extLst>
          </p:cNvPr>
          <p:cNvPicPr>
            <a:picLocks noChangeAspect="1" noChangeArrowheads="1"/>
          </p:cNvPicPr>
          <p:nvPr/>
        </p:nvPicPr>
        <p:blipFill>
          <a:blip r:embed="rId39" cstate="hqprint">
            <a:extLst>
              <a:ext uri="{28A0092B-C50C-407E-A947-70E740481C1C}">
                <a14:useLocalDpi xmlns:a14="http://schemas.microsoft.com/office/drawing/2010/main"/>
              </a:ext>
            </a:extLst>
          </a:blip>
          <a:srcRect/>
          <a:stretch>
            <a:fillRect/>
          </a:stretch>
        </p:blipFill>
        <p:spPr bwMode="auto">
          <a:xfrm>
            <a:off x="10836179" y="2832954"/>
            <a:ext cx="1243687" cy="497475"/>
          </a:xfrm>
          <a:prstGeom prst="rect">
            <a:avLst/>
          </a:prstGeom>
          <a:solidFill>
            <a:schemeClr val="bg1"/>
          </a:solidFill>
        </p:spPr>
      </p:pic>
    </p:spTree>
    <p:extLst>
      <p:ext uri="{BB962C8B-B14F-4D97-AF65-F5344CB8AC3E}">
        <p14:creationId xmlns:p14="http://schemas.microsoft.com/office/powerpoint/2010/main" val="22915929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large group of people&#10;&#10;Description automatically generated with low confidence">
            <a:extLst>
              <a:ext uri="{FF2B5EF4-FFF2-40B4-BE49-F238E27FC236}">
                <a16:creationId xmlns:a16="http://schemas.microsoft.com/office/drawing/2014/main" id="{A6210F9C-5E7B-B5C0-6CB1-EFC3B8CAE5E5}"/>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0" y="22411"/>
            <a:ext cx="12192000" cy="6813177"/>
          </a:xfrm>
          <a:prstGeom prst="rect">
            <a:avLst/>
          </a:prstGeom>
        </p:spPr>
      </p:pic>
      <p:sp>
        <p:nvSpPr>
          <p:cNvPr id="5" name="Rectangle 4">
            <a:extLst>
              <a:ext uri="{FF2B5EF4-FFF2-40B4-BE49-F238E27FC236}">
                <a16:creationId xmlns:a16="http://schemas.microsoft.com/office/drawing/2014/main" id="{BDA01E19-1F14-4E33-957E-3837EFA5E646}"/>
              </a:ext>
            </a:extLst>
          </p:cNvPr>
          <p:cNvSpPr/>
          <p:nvPr/>
        </p:nvSpPr>
        <p:spPr>
          <a:xfrm>
            <a:off x="106948" y="2742086"/>
            <a:ext cx="11732124" cy="127338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800" b="1">
                <a:solidFill>
                  <a:schemeClr val="accent5">
                    <a:alpha val="82000"/>
                  </a:schemeClr>
                </a:solidFill>
                <a:latin typeface="Open Sans" panose="020B0606030504020204" pitchFamily="34" charset="0"/>
                <a:ea typeface="Open Sans" panose="020B0606030504020204" pitchFamily="34" charset="0"/>
                <a:cs typeface="Open Sans" panose="020B0606030504020204" pitchFamily="34" charset="0"/>
              </a:rPr>
              <a:t>THANK YOU!</a:t>
            </a:r>
          </a:p>
        </p:txBody>
      </p:sp>
    </p:spTree>
    <p:extLst>
      <p:ext uri="{BB962C8B-B14F-4D97-AF65-F5344CB8AC3E}">
        <p14:creationId xmlns:p14="http://schemas.microsoft.com/office/powerpoint/2010/main" val="41934624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5D34C-AE51-5F10-B0CE-03E3DDD12E5D}"/>
              </a:ext>
            </a:extLst>
          </p:cNvPr>
          <p:cNvSpPr>
            <a:spLocks noGrp="1"/>
          </p:cNvSpPr>
          <p:nvPr>
            <p:ph type="title"/>
          </p:nvPr>
        </p:nvSpPr>
        <p:spPr/>
        <p:txBody>
          <a:bodyPr/>
          <a:lstStyle/>
          <a:p>
            <a:r>
              <a:rPr lang="en-US"/>
              <a:t>Productive</a:t>
            </a:r>
          </a:p>
        </p:txBody>
      </p:sp>
      <p:sp>
        <p:nvSpPr>
          <p:cNvPr id="3" name="Text Placeholder 2">
            <a:extLst>
              <a:ext uri="{FF2B5EF4-FFF2-40B4-BE49-F238E27FC236}">
                <a16:creationId xmlns:a16="http://schemas.microsoft.com/office/drawing/2014/main" id="{F8144A23-D4B1-EF69-DDAA-E9CC6588E10B}"/>
              </a:ext>
            </a:extLst>
          </p:cNvPr>
          <p:cNvSpPr>
            <a:spLocks noGrp="1"/>
          </p:cNvSpPr>
          <p:nvPr>
            <p:ph type="body" idx="1"/>
          </p:nvPr>
        </p:nvSpPr>
        <p:spPr/>
        <p:txBody>
          <a:bodyPr/>
          <a:lstStyle/>
          <a:p>
            <a:r>
              <a:rPr lang="en-US" sz="2400">
                <a:solidFill>
                  <a:schemeClr val="tx1"/>
                </a:solidFill>
                <a:latin typeface="+mn-lt"/>
              </a:rPr>
              <a:t>Visual Studio 2022 + .NET MAUI = Build apps faster.</a:t>
            </a:r>
          </a:p>
          <a:p>
            <a:endParaRPr lang="en-US"/>
          </a:p>
        </p:txBody>
      </p:sp>
      <p:pic>
        <p:nvPicPr>
          <p:cNvPr id="5" name="Graphic 4">
            <a:extLst>
              <a:ext uri="{FF2B5EF4-FFF2-40B4-BE49-F238E27FC236}">
                <a16:creationId xmlns:a16="http://schemas.microsoft.com/office/drawing/2014/main" id="{2FA8437E-CAC8-888F-8406-DD0E0B14DFD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539025" y="3070282"/>
            <a:ext cx="2590800" cy="2552700"/>
          </a:xfrm>
          <a:prstGeom prst="rect">
            <a:avLst/>
          </a:prstGeom>
        </p:spPr>
      </p:pic>
    </p:spTree>
    <p:extLst>
      <p:ext uri="{BB962C8B-B14F-4D97-AF65-F5344CB8AC3E}">
        <p14:creationId xmlns:p14="http://schemas.microsoft.com/office/powerpoint/2010/main" val="1149025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6B816-A466-7663-320B-F1B941F9CB9D}"/>
              </a:ext>
            </a:extLst>
          </p:cNvPr>
          <p:cNvSpPr>
            <a:spLocks noGrp="1"/>
          </p:cNvSpPr>
          <p:nvPr>
            <p:ph type="title"/>
          </p:nvPr>
        </p:nvSpPr>
        <p:spPr/>
        <p:txBody>
          <a:bodyPr/>
          <a:lstStyle/>
          <a:p>
            <a:r>
              <a:rPr lang="en-US"/>
              <a:t>Visual Studio 2022 productivity</a:t>
            </a:r>
          </a:p>
        </p:txBody>
      </p:sp>
      <p:sp>
        <p:nvSpPr>
          <p:cNvPr id="18" name="TextBox 17">
            <a:extLst>
              <a:ext uri="{FF2B5EF4-FFF2-40B4-BE49-F238E27FC236}">
                <a16:creationId xmlns:a16="http://schemas.microsoft.com/office/drawing/2014/main" id="{AF96BC96-659F-3D44-8237-FA7B829AA59A}"/>
              </a:ext>
            </a:extLst>
          </p:cNvPr>
          <p:cNvSpPr txBox="1"/>
          <p:nvPr/>
        </p:nvSpPr>
        <p:spPr>
          <a:xfrm>
            <a:off x="176145" y="4739717"/>
            <a:ext cx="3657304" cy="1280074"/>
          </a:xfrm>
          <a:prstGeom prst="rect">
            <a:avLst/>
          </a:prstGeom>
          <a:noFill/>
        </p:spPr>
        <p:txBody>
          <a:bodyPr rot="0" spcFirstLastPara="0" vertOverflow="overflow" horzOverflow="overflow" vert="horz" wrap="square" lIns="89642" tIns="44821" rIns="89642" bIns="44821" numCol="1" spcCol="0" rtlCol="0" fromWordArt="0" anchor="t" anchorCtr="0" forceAA="0" compatLnSpc="1">
            <a:prstTxWarp prst="textNoShape">
              <a:avLst/>
            </a:prstTxWarp>
            <a:spAutoFit/>
          </a:bodyPr>
          <a:lstStyle/>
          <a:p>
            <a:pPr algn="ctr"/>
            <a:r>
              <a:rPr lang="en-US" sz="1765" b="1">
                <a:solidFill>
                  <a:schemeClr val="accent6"/>
                </a:solidFill>
                <a:latin typeface="Open Sans" panose="020B0606030504020204" pitchFamily="34" charset="0"/>
                <a:ea typeface="Open Sans" panose="020B0606030504020204" pitchFamily="34" charset="0"/>
                <a:cs typeface="Open Sans" panose="020B0606030504020204" pitchFamily="34" charset="0"/>
              </a:rPr>
              <a:t>Intelligent code editing</a:t>
            </a:r>
            <a:br>
              <a:rPr lang="en-US" sz="1765" b="1">
                <a:solidFill>
                  <a:schemeClr val="accent6"/>
                </a:solidFill>
                <a:latin typeface="Open Sans" panose="020B0606030504020204" pitchFamily="34" charset="0"/>
                <a:ea typeface="Open Sans" panose="020B0606030504020204" pitchFamily="34" charset="0"/>
                <a:cs typeface="Open Sans" panose="020B0606030504020204" pitchFamily="34" charset="0"/>
              </a:rPr>
            </a:br>
            <a:endParaRPr lang="en-US" sz="1765" b="1">
              <a:solidFill>
                <a:schemeClr val="accent6"/>
              </a:solidFill>
              <a:latin typeface="Open Sans" panose="020B0606030504020204" pitchFamily="34" charset="0"/>
              <a:ea typeface="Open Sans" panose="020B0606030504020204" pitchFamily="34" charset="0"/>
              <a:cs typeface="Open Sans" panose="020B0606030504020204" pitchFamily="34" charset="0"/>
            </a:endParaRPr>
          </a:p>
          <a:p>
            <a:pPr algn="ctr"/>
            <a:r>
              <a:rPr lang="en-US" sz="1400">
                <a:latin typeface="Segoe UI Light" panose="020B0502040204020203" pitchFamily="34" charset="0"/>
                <a:ea typeface="Open Sans" panose="020B0606030504020204" pitchFamily="34" charset="0"/>
                <a:cs typeface="Segoe UI Light" panose="020B0502040204020203" pitchFamily="34" charset="0"/>
              </a:rPr>
              <a:t>AI-assisted development</a:t>
            </a:r>
          </a:p>
          <a:p>
            <a:pPr algn="ctr"/>
            <a:r>
              <a:rPr lang="en-US" sz="1400">
                <a:latin typeface="Segoe UI Light" panose="020B0502040204020203" pitchFamily="34" charset="0"/>
                <a:ea typeface="Open Sans" panose="020B0606030504020204" pitchFamily="34" charset="0"/>
                <a:cs typeface="Segoe UI Light" panose="020B0502040204020203" pitchFamily="34" charset="0"/>
              </a:rPr>
              <a:t>Live Share remote collaboration</a:t>
            </a:r>
          </a:p>
          <a:p>
            <a:pPr algn="ctr"/>
            <a:r>
              <a:rPr lang="en-US" sz="1400">
                <a:latin typeface="Segoe UI Light" panose="020B0502040204020203" pitchFamily="34" charset="0"/>
                <a:ea typeface="Open Sans" panose="020B0606030504020204" pitchFamily="34" charset="0"/>
                <a:cs typeface="Segoe UI Light" panose="020B0502040204020203" pitchFamily="34" charset="0"/>
              </a:rPr>
              <a:t>C#, XAML, Razor IntelliSense</a:t>
            </a:r>
          </a:p>
        </p:txBody>
      </p:sp>
      <p:sp>
        <p:nvSpPr>
          <p:cNvPr id="26" name="TextBox 25">
            <a:extLst>
              <a:ext uri="{FF2B5EF4-FFF2-40B4-BE49-F238E27FC236}">
                <a16:creationId xmlns:a16="http://schemas.microsoft.com/office/drawing/2014/main" id="{4A4FC965-CEA8-F37A-F42E-0EFE3B6F0018}"/>
              </a:ext>
            </a:extLst>
          </p:cNvPr>
          <p:cNvSpPr txBox="1"/>
          <p:nvPr/>
        </p:nvSpPr>
        <p:spPr>
          <a:xfrm>
            <a:off x="4123454" y="4739717"/>
            <a:ext cx="3882338" cy="1064630"/>
          </a:xfrm>
          <a:prstGeom prst="rect">
            <a:avLst/>
          </a:prstGeom>
          <a:noFill/>
        </p:spPr>
        <p:txBody>
          <a:bodyPr rot="0" spcFirstLastPara="0" vertOverflow="overflow" horzOverflow="overflow" vert="horz" wrap="square" lIns="89642" tIns="44821" rIns="89642" bIns="44821" numCol="1" spcCol="0" rtlCol="0" fromWordArt="0" anchor="t" anchorCtr="0" forceAA="0" compatLnSpc="1">
            <a:prstTxWarp prst="textNoShape">
              <a:avLst/>
            </a:prstTxWarp>
            <a:spAutoFit/>
          </a:bodyPr>
          <a:lstStyle/>
          <a:p>
            <a:pPr algn="ctr"/>
            <a:r>
              <a:rPr lang="en-US" sz="1765" b="1">
                <a:solidFill>
                  <a:schemeClr val="accent6"/>
                </a:solidFill>
                <a:latin typeface="Open Sans" panose="020B0606030504020204" pitchFamily="34" charset="0"/>
                <a:ea typeface="Open Sans" panose="020B0606030504020204" pitchFamily="34" charset="0"/>
                <a:cs typeface="Open Sans" panose="020B0606030504020204" pitchFamily="34" charset="0"/>
              </a:rPr>
              <a:t>Rapid iteration</a:t>
            </a:r>
            <a:br>
              <a:rPr lang="en-US" sz="1765" b="1">
                <a:solidFill>
                  <a:schemeClr val="accent6"/>
                </a:solidFill>
                <a:latin typeface="Open Sans" panose="020B0606030504020204" pitchFamily="34" charset="0"/>
                <a:ea typeface="Open Sans" panose="020B0606030504020204" pitchFamily="34" charset="0"/>
                <a:cs typeface="Open Sans" panose="020B0606030504020204" pitchFamily="34" charset="0"/>
              </a:rPr>
            </a:br>
            <a:endParaRPr lang="en-US" sz="1765" b="1">
              <a:solidFill>
                <a:schemeClr val="accent6"/>
              </a:solidFill>
              <a:latin typeface="Open Sans" panose="020B0606030504020204" pitchFamily="34" charset="0"/>
              <a:ea typeface="Open Sans" panose="020B0606030504020204" pitchFamily="34" charset="0"/>
              <a:cs typeface="Open Sans" panose="020B0606030504020204" pitchFamily="34" charset="0"/>
            </a:endParaRPr>
          </a:p>
          <a:p>
            <a:pPr algn="ctr"/>
            <a:r>
              <a:rPr lang="en-US" sz="1400">
                <a:latin typeface="Segoe UI Light" panose="020B0502040204020203" pitchFamily="34" charset="0"/>
                <a:ea typeface="Open Sans" panose="020B0606030504020204" pitchFamily="34" charset="0"/>
                <a:cs typeface="Segoe UI Light" panose="020B0502040204020203" pitchFamily="34" charset="0"/>
              </a:rPr>
              <a:t>Hot reload XAML, C#, Razor, CSS, and more</a:t>
            </a:r>
          </a:p>
          <a:p>
            <a:pPr algn="ctr"/>
            <a:r>
              <a:rPr lang="en-US" sz="1400">
                <a:latin typeface="Segoe UI Light" panose="020B0502040204020203" pitchFamily="34" charset="0"/>
                <a:ea typeface="Open Sans" panose="020B0606030504020204" pitchFamily="34" charset="0"/>
                <a:cs typeface="Segoe UI Light" panose="020B0502040204020203" pitchFamily="34" charset="0"/>
              </a:rPr>
              <a:t>Preview and Inspect UI at debug time</a:t>
            </a:r>
          </a:p>
        </p:txBody>
      </p:sp>
      <p:sp>
        <p:nvSpPr>
          <p:cNvPr id="27" name="TextBox 26">
            <a:extLst>
              <a:ext uri="{FF2B5EF4-FFF2-40B4-BE49-F238E27FC236}">
                <a16:creationId xmlns:a16="http://schemas.microsoft.com/office/drawing/2014/main" id="{FE6B66DB-CA47-8DA0-5274-2DE54BFA7085}"/>
              </a:ext>
            </a:extLst>
          </p:cNvPr>
          <p:cNvSpPr txBox="1"/>
          <p:nvPr/>
        </p:nvSpPr>
        <p:spPr>
          <a:xfrm>
            <a:off x="8236709" y="4739717"/>
            <a:ext cx="3838233" cy="1495517"/>
          </a:xfrm>
          <a:prstGeom prst="rect">
            <a:avLst/>
          </a:prstGeom>
          <a:noFill/>
        </p:spPr>
        <p:txBody>
          <a:bodyPr rot="0" spcFirstLastPara="0" vertOverflow="overflow" horzOverflow="overflow" vert="horz" wrap="square" lIns="89642" tIns="44821" rIns="89642" bIns="44821" numCol="1" spcCol="0" rtlCol="0" fromWordArt="0" anchor="t" anchorCtr="0" forceAA="0" compatLnSpc="1">
            <a:prstTxWarp prst="textNoShape">
              <a:avLst/>
            </a:prstTxWarp>
            <a:spAutoFit/>
          </a:bodyPr>
          <a:lstStyle/>
          <a:p>
            <a:pPr algn="ctr"/>
            <a:r>
              <a:rPr lang="en-US" sz="1765" b="1">
                <a:solidFill>
                  <a:schemeClr val="accent6"/>
                </a:solidFill>
                <a:latin typeface="Open Sans" panose="020B0606030504020204" pitchFamily="34" charset="0"/>
                <a:ea typeface="Open Sans" panose="020B0606030504020204" pitchFamily="34" charset="0"/>
                <a:cs typeface="Open Sans" panose="020B0606030504020204" pitchFamily="34" charset="0"/>
              </a:rPr>
              <a:t>Develop for anything, anywhere</a:t>
            </a:r>
            <a:br>
              <a:rPr lang="en-US" sz="1765" b="1">
                <a:solidFill>
                  <a:schemeClr val="accent6"/>
                </a:solidFill>
                <a:latin typeface="Open Sans" panose="020B0606030504020204" pitchFamily="34" charset="0"/>
                <a:ea typeface="Open Sans" panose="020B0606030504020204" pitchFamily="34" charset="0"/>
                <a:cs typeface="Open Sans" panose="020B0606030504020204" pitchFamily="34" charset="0"/>
              </a:rPr>
            </a:br>
            <a:endParaRPr lang="en-US" sz="1765" b="1">
              <a:solidFill>
                <a:schemeClr val="accent6"/>
              </a:solidFill>
              <a:latin typeface="Open Sans" panose="020B0606030504020204" pitchFamily="34" charset="0"/>
              <a:ea typeface="Open Sans" panose="020B0606030504020204" pitchFamily="34" charset="0"/>
              <a:cs typeface="Open Sans" panose="020B0606030504020204" pitchFamily="34" charset="0"/>
            </a:endParaRPr>
          </a:p>
          <a:p>
            <a:pPr algn="ctr"/>
            <a:r>
              <a:rPr lang="en-US" sz="1400">
                <a:latin typeface="Segoe UI Light" panose="020B0502040204020203" pitchFamily="34" charset="0"/>
                <a:ea typeface="Open Sans" panose="020B0606030504020204" pitchFamily="34" charset="0"/>
                <a:cs typeface="Segoe UI Light" panose="020B0502040204020203" pitchFamily="34" charset="0"/>
              </a:rPr>
              <a:t>Use Android emulators, devices, or WSA</a:t>
            </a:r>
          </a:p>
          <a:p>
            <a:pPr algn="ctr"/>
            <a:r>
              <a:rPr lang="en-US" sz="1400">
                <a:latin typeface="Segoe UI Light" panose="020B0502040204020203" pitchFamily="34" charset="0"/>
                <a:ea typeface="Open Sans" panose="020B0606030504020204" pitchFamily="34" charset="0"/>
                <a:cs typeface="Segoe UI Light" panose="020B0502040204020203" pitchFamily="34" charset="0"/>
              </a:rPr>
              <a:t>Develop iOS directly from Windows</a:t>
            </a:r>
          </a:p>
          <a:p>
            <a:pPr algn="ctr"/>
            <a:r>
              <a:rPr lang="en-US" sz="1400">
                <a:latin typeface="Segoe UI Light" panose="020B0502040204020203" pitchFamily="34" charset="0"/>
                <a:ea typeface="Open Sans" panose="020B0606030504020204" pitchFamily="34" charset="0"/>
                <a:cs typeface="Segoe UI Light" panose="020B0502040204020203" pitchFamily="34" charset="0"/>
              </a:rPr>
              <a:t>Use iOS simulators via </a:t>
            </a:r>
            <a:r>
              <a:rPr lang="en-US" sz="1400" err="1">
                <a:latin typeface="Segoe UI Light" panose="020B0502040204020203" pitchFamily="34" charset="0"/>
                <a:ea typeface="Open Sans" panose="020B0606030504020204" pitchFamily="34" charset="0"/>
                <a:cs typeface="Segoe UI Light" panose="020B0502040204020203" pitchFamily="34" charset="0"/>
              </a:rPr>
              <a:t>Xcode</a:t>
            </a:r>
            <a:endParaRPr lang="en-US" sz="1400">
              <a:latin typeface="Segoe UI Light" panose="020B0502040204020203" pitchFamily="34" charset="0"/>
              <a:ea typeface="Open Sans" panose="020B0606030504020204" pitchFamily="34" charset="0"/>
              <a:cs typeface="Segoe UI Light" panose="020B0502040204020203" pitchFamily="34" charset="0"/>
            </a:endParaRPr>
          </a:p>
          <a:p>
            <a:pPr algn="ctr"/>
            <a:r>
              <a:rPr lang="en-US" sz="1400">
                <a:latin typeface="Segoe UI Light" panose="020B0502040204020203" pitchFamily="34" charset="0"/>
                <a:ea typeface="Open Sans" panose="020B0606030504020204" pitchFamily="34" charset="0"/>
                <a:cs typeface="Segoe UI Light" panose="020B0502040204020203" pitchFamily="34" charset="0"/>
              </a:rPr>
              <a:t>Visual Studio for Mac and Windows</a:t>
            </a:r>
          </a:p>
        </p:txBody>
      </p:sp>
      <p:graphicFrame>
        <p:nvGraphicFramePr>
          <p:cNvPr id="6" name="Object 5">
            <a:extLst>
              <a:ext uri="{FF2B5EF4-FFF2-40B4-BE49-F238E27FC236}">
                <a16:creationId xmlns:a16="http://schemas.microsoft.com/office/drawing/2014/main" id="{DBB348EE-8FA7-A7BD-2793-F3CF9EDBADC4}"/>
              </a:ext>
            </a:extLst>
          </p:cNvPr>
          <p:cNvGraphicFramePr>
            <a:graphicFrameLocks noChangeAspect="1"/>
          </p:cNvGraphicFramePr>
          <p:nvPr>
            <p:extLst>
              <p:ext uri="{D42A27DB-BD31-4B8C-83A1-F6EECF244321}">
                <p14:modId xmlns:p14="http://schemas.microsoft.com/office/powerpoint/2010/main" val="2461583540"/>
              </p:ext>
            </p:extLst>
          </p:nvPr>
        </p:nvGraphicFramePr>
        <p:xfrm>
          <a:off x="8350340" y="1768934"/>
          <a:ext cx="3610973" cy="2525003"/>
        </p:xfrm>
        <a:graphic>
          <a:graphicData uri="http://schemas.openxmlformats.org/presentationml/2006/ole">
            <mc:AlternateContent xmlns:mc="http://schemas.openxmlformats.org/markup-compatibility/2006">
              <mc:Choice xmlns:v="urn:schemas-microsoft-com:vml" Requires="v">
                <p:oleObj name="Bitmap Image" r:id="rId3" imgW="4708080" imgH="3292920" progId="PBrush">
                  <p:embed/>
                </p:oleObj>
              </mc:Choice>
              <mc:Fallback>
                <p:oleObj name="Bitmap Image" r:id="rId3" imgW="4708080" imgH="3292920" progId="PBrush">
                  <p:embed/>
                  <p:pic>
                    <p:nvPicPr>
                      <p:cNvPr id="6" name="Object 5">
                        <a:extLst>
                          <a:ext uri="{FF2B5EF4-FFF2-40B4-BE49-F238E27FC236}">
                            <a16:creationId xmlns:a16="http://schemas.microsoft.com/office/drawing/2014/main" id="{DBB348EE-8FA7-A7BD-2793-F3CF9EDBADC4}"/>
                          </a:ext>
                        </a:extLst>
                      </p:cNvPr>
                      <p:cNvPicPr/>
                      <p:nvPr/>
                    </p:nvPicPr>
                    <p:blipFill>
                      <a:blip r:embed="rId4"/>
                      <a:stretch>
                        <a:fillRect/>
                      </a:stretch>
                    </p:blipFill>
                    <p:spPr>
                      <a:xfrm>
                        <a:off x="8350340" y="1768934"/>
                        <a:ext cx="3610973" cy="2525003"/>
                      </a:xfrm>
                      <a:prstGeom prst="rect">
                        <a:avLst/>
                      </a:prstGeom>
                      <a:ln>
                        <a:solidFill>
                          <a:schemeClr val="bg1"/>
                        </a:solidFill>
                      </a:ln>
                    </p:spPr>
                  </p:pic>
                </p:oleObj>
              </mc:Fallback>
            </mc:AlternateContent>
          </a:graphicData>
        </a:graphic>
      </p:graphicFrame>
      <p:graphicFrame>
        <p:nvGraphicFramePr>
          <p:cNvPr id="7" name="Object 6">
            <a:extLst>
              <a:ext uri="{FF2B5EF4-FFF2-40B4-BE49-F238E27FC236}">
                <a16:creationId xmlns:a16="http://schemas.microsoft.com/office/drawing/2014/main" id="{C708F434-1049-BED1-AC3B-7E4F0E842F11}"/>
              </a:ext>
            </a:extLst>
          </p:cNvPr>
          <p:cNvGraphicFramePr>
            <a:graphicFrameLocks noChangeAspect="1"/>
          </p:cNvGraphicFramePr>
          <p:nvPr>
            <p:extLst>
              <p:ext uri="{D42A27DB-BD31-4B8C-83A1-F6EECF244321}">
                <p14:modId xmlns:p14="http://schemas.microsoft.com/office/powerpoint/2010/main" val="1749070497"/>
              </p:ext>
            </p:extLst>
          </p:nvPr>
        </p:nvGraphicFramePr>
        <p:xfrm>
          <a:off x="230687" y="1768934"/>
          <a:ext cx="3548221" cy="2525003"/>
        </p:xfrm>
        <a:graphic>
          <a:graphicData uri="http://schemas.openxmlformats.org/presentationml/2006/ole">
            <mc:AlternateContent xmlns:mc="http://schemas.openxmlformats.org/markup-compatibility/2006">
              <mc:Choice xmlns:v="urn:schemas-microsoft-com:vml" Requires="v">
                <p:oleObj name="Bitmap Image" r:id="rId5" imgW="7445880" imgH="5149080" progId="PBrush">
                  <p:embed/>
                </p:oleObj>
              </mc:Choice>
              <mc:Fallback>
                <p:oleObj name="Bitmap Image" r:id="rId5" imgW="7445880" imgH="5149080" progId="PBrush">
                  <p:embed/>
                  <p:pic>
                    <p:nvPicPr>
                      <p:cNvPr id="7" name="Object 6">
                        <a:extLst>
                          <a:ext uri="{FF2B5EF4-FFF2-40B4-BE49-F238E27FC236}">
                            <a16:creationId xmlns:a16="http://schemas.microsoft.com/office/drawing/2014/main" id="{C708F434-1049-BED1-AC3B-7E4F0E842F11}"/>
                          </a:ext>
                        </a:extLst>
                      </p:cNvPr>
                      <p:cNvPicPr/>
                      <p:nvPr/>
                    </p:nvPicPr>
                    <p:blipFill>
                      <a:blip r:embed="rId6"/>
                      <a:stretch>
                        <a:fillRect/>
                      </a:stretch>
                    </p:blipFill>
                    <p:spPr>
                      <a:xfrm>
                        <a:off x="230687" y="1768934"/>
                        <a:ext cx="3548221" cy="2525003"/>
                      </a:xfrm>
                      <a:prstGeom prst="rect">
                        <a:avLst/>
                      </a:prstGeom>
                      <a:ln>
                        <a:solidFill>
                          <a:schemeClr val="bg1"/>
                        </a:solidFill>
                      </a:ln>
                    </p:spPr>
                  </p:pic>
                </p:oleObj>
              </mc:Fallback>
            </mc:AlternateContent>
          </a:graphicData>
        </a:graphic>
      </p:graphicFrame>
      <p:pic>
        <p:nvPicPr>
          <p:cNvPr id="19" name="Picture 18">
            <a:extLst>
              <a:ext uri="{FF2B5EF4-FFF2-40B4-BE49-F238E27FC236}">
                <a16:creationId xmlns:a16="http://schemas.microsoft.com/office/drawing/2014/main" id="{B6AFFED9-0ADC-EDDE-FEE2-9E04B80DBC42}"/>
              </a:ext>
            </a:extLst>
          </p:cNvPr>
          <p:cNvPicPr>
            <a:picLocks noChangeAspect="1"/>
          </p:cNvPicPr>
          <p:nvPr/>
        </p:nvPicPr>
        <p:blipFill>
          <a:blip r:embed="rId7" cstate="hqprint">
            <a:extLst>
              <a:ext uri="{28A0092B-C50C-407E-A947-70E740481C1C}">
                <a14:useLocalDpi xmlns:a14="http://schemas.microsoft.com/office/drawing/2010/main"/>
              </a:ext>
            </a:extLst>
          </a:blip>
          <a:stretch>
            <a:fillRect/>
          </a:stretch>
        </p:blipFill>
        <p:spPr>
          <a:xfrm>
            <a:off x="4007409" y="1768934"/>
            <a:ext cx="4110418" cy="2525003"/>
          </a:xfrm>
          <a:prstGeom prst="rect">
            <a:avLst/>
          </a:prstGeom>
          <a:ln>
            <a:solidFill>
              <a:schemeClr val="bg1"/>
            </a:solidFill>
          </a:ln>
        </p:spPr>
      </p:pic>
    </p:spTree>
    <p:extLst>
      <p:ext uri="{BB962C8B-B14F-4D97-AF65-F5344CB8AC3E}">
        <p14:creationId xmlns:p14="http://schemas.microsoft.com/office/powerpoint/2010/main" val="39369619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6B816-A466-7663-320B-F1B941F9CB9D}"/>
              </a:ext>
            </a:extLst>
          </p:cNvPr>
          <p:cNvSpPr>
            <a:spLocks noGrp="1"/>
          </p:cNvSpPr>
          <p:nvPr>
            <p:ph type="title"/>
          </p:nvPr>
        </p:nvSpPr>
        <p:spPr/>
        <p:txBody>
          <a:bodyPr/>
          <a:lstStyle/>
          <a:p>
            <a:r>
              <a:rPr lang="en-US"/>
              <a:t>Visual Studio 2022 for Mac</a:t>
            </a:r>
          </a:p>
        </p:txBody>
      </p:sp>
      <p:sp>
        <p:nvSpPr>
          <p:cNvPr id="18" name="TextBox 17">
            <a:extLst>
              <a:ext uri="{FF2B5EF4-FFF2-40B4-BE49-F238E27FC236}">
                <a16:creationId xmlns:a16="http://schemas.microsoft.com/office/drawing/2014/main" id="{AF96BC96-659F-3D44-8237-FA7B829AA59A}"/>
              </a:ext>
            </a:extLst>
          </p:cNvPr>
          <p:cNvSpPr txBox="1"/>
          <p:nvPr/>
        </p:nvSpPr>
        <p:spPr>
          <a:xfrm>
            <a:off x="251957" y="4793726"/>
            <a:ext cx="3657304" cy="1280074"/>
          </a:xfrm>
          <a:prstGeom prst="rect">
            <a:avLst/>
          </a:prstGeom>
          <a:noFill/>
        </p:spPr>
        <p:txBody>
          <a:bodyPr rot="0" spcFirstLastPara="0" vertOverflow="overflow" horzOverflow="overflow" vert="horz" wrap="square" lIns="89642" tIns="44821" rIns="89642" bIns="44821" numCol="1" spcCol="0" rtlCol="0" fromWordArt="0" anchor="t" anchorCtr="0" forceAA="0" compatLnSpc="1">
            <a:prstTxWarp prst="textNoShape">
              <a:avLst/>
            </a:prstTxWarp>
            <a:spAutoFit/>
          </a:bodyPr>
          <a:lstStyle/>
          <a:p>
            <a:pPr algn="ctr"/>
            <a:r>
              <a:rPr lang="en-US" sz="1765" b="1">
                <a:solidFill>
                  <a:schemeClr val="accent6"/>
                </a:solidFill>
                <a:latin typeface="Open Sans" panose="020B0606030504020204" pitchFamily="34" charset="0"/>
                <a:ea typeface="Open Sans" panose="020B0606030504020204" pitchFamily="34" charset="0"/>
                <a:cs typeface="Open Sans" panose="020B0606030504020204" pitchFamily="34" charset="0"/>
              </a:rPr>
              <a:t>Fast &amp; fluid IDE</a:t>
            </a:r>
          </a:p>
          <a:p>
            <a:pPr algn="ctr"/>
            <a:endParaRPr lang="en-US" sz="1765" b="1">
              <a:solidFill>
                <a:schemeClr val="accent6"/>
              </a:solidFill>
              <a:latin typeface="Open Sans" panose="020B0606030504020204" pitchFamily="34" charset="0"/>
              <a:ea typeface="Open Sans" panose="020B0606030504020204" pitchFamily="34" charset="0"/>
              <a:cs typeface="Open Sans" panose="020B0606030504020204" pitchFamily="34" charset="0"/>
            </a:endParaRPr>
          </a:p>
          <a:p>
            <a:pPr algn="ctr"/>
            <a:r>
              <a:rPr lang="en-US" sz="1400">
                <a:latin typeface="Segoe UI Light" panose="020B0502040204020203" pitchFamily="34" charset="0"/>
                <a:ea typeface="Open Sans" panose="020B0606030504020204" pitchFamily="34" charset="0"/>
                <a:cs typeface="Segoe UI Light" panose="020B0502040204020203" pitchFamily="34" charset="0"/>
              </a:rPr>
              <a:t>Fully native macOS UI</a:t>
            </a:r>
          </a:p>
          <a:p>
            <a:pPr algn="ctr"/>
            <a:r>
              <a:rPr lang="en-US" sz="1400">
                <a:latin typeface="Segoe UI Light" panose="020B0502040204020203" pitchFamily="34" charset="0"/>
                <a:ea typeface="Open Sans" panose="020B0606030504020204" pitchFamily="34" charset="0"/>
                <a:cs typeface="Segoe UI Light" panose="020B0502040204020203" pitchFamily="34" charset="0"/>
              </a:rPr>
              <a:t>Native support for Apple M1</a:t>
            </a:r>
          </a:p>
          <a:p>
            <a:pPr algn="ctr"/>
            <a:r>
              <a:rPr lang="en-US" sz="1400">
                <a:latin typeface="Segoe UI Light" panose="020B0502040204020203" pitchFamily="34" charset="0"/>
                <a:ea typeface="Open Sans" panose="020B0606030504020204" pitchFamily="34" charset="0"/>
                <a:cs typeface="Segoe UI Light" panose="020B0502040204020203" pitchFamily="34" charset="0"/>
              </a:rPr>
              <a:t>Built on .NET 6</a:t>
            </a:r>
          </a:p>
        </p:txBody>
      </p:sp>
      <p:sp>
        <p:nvSpPr>
          <p:cNvPr id="26" name="TextBox 25">
            <a:extLst>
              <a:ext uri="{FF2B5EF4-FFF2-40B4-BE49-F238E27FC236}">
                <a16:creationId xmlns:a16="http://schemas.microsoft.com/office/drawing/2014/main" id="{4A4FC965-CEA8-F37A-F42E-0EFE3B6F0018}"/>
              </a:ext>
            </a:extLst>
          </p:cNvPr>
          <p:cNvSpPr txBox="1"/>
          <p:nvPr/>
        </p:nvSpPr>
        <p:spPr>
          <a:xfrm>
            <a:off x="3940545" y="4793726"/>
            <a:ext cx="3882338" cy="1280074"/>
          </a:xfrm>
          <a:prstGeom prst="rect">
            <a:avLst/>
          </a:prstGeom>
          <a:noFill/>
        </p:spPr>
        <p:txBody>
          <a:bodyPr rot="0" spcFirstLastPara="0" vertOverflow="overflow" horzOverflow="overflow" vert="horz" wrap="square" lIns="89642" tIns="44821" rIns="89642" bIns="44821" numCol="1" spcCol="0" rtlCol="0" fromWordArt="0" anchor="t" anchorCtr="0" forceAA="0" compatLnSpc="1">
            <a:prstTxWarp prst="textNoShape">
              <a:avLst/>
            </a:prstTxWarp>
            <a:spAutoFit/>
          </a:bodyPr>
          <a:lstStyle/>
          <a:p>
            <a:pPr algn="ctr"/>
            <a:r>
              <a:rPr lang="en-US" sz="1765" b="1">
                <a:solidFill>
                  <a:schemeClr val="accent6"/>
                </a:solidFill>
                <a:latin typeface="Open Sans" panose="020B0606030504020204" pitchFamily="34" charset="0"/>
                <a:ea typeface="Open Sans" panose="020B0606030504020204" pitchFamily="34" charset="0"/>
                <a:cs typeface="Open Sans" panose="020B0606030504020204" pitchFamily="34" charset="0"/>
              </a:rPr>
              <a:t>Modern .NET 6 development</a:t>
            </a:r>
          </a:p>
          <a:p>
            <a:pPr algn="ctr"/>
            <a:endParaRPr lang="en-US" sz="1765" b="1">
              <a:solidFill>
                <a:schemeClr val="accent6"/>
              </a:solidFill>
              <a:latin typeface="Open Sans" panose="020B0606030504020204" pitchFamily="34" charset="0"/>
              <a:ea typeface="Open Sans" panose="020B0606030504020204" pitchFamily="34" charset="0"/>
              <a:cs typeface="Open Sans" panose="020B0606030504020204" pitchFamily="34" charset="0"/>
            </a:endParaRPr>
          </a:p>
          <a:p>
            <a:pPr algn="ctr"/>
            <a:r>
              <a:rPr lang="en-US" sz="1400">
                <a:latin typeface="Segoe UI Light" panose="020B0502040204020203" pitchFamily="34" charset="0"/>
                <a:ea typeface="Open Sans" panose="020B0606030504020204" pitchFamily="34" charset="0"/>
                <a:cs typeface="Segoe UI Light" panose="020B0502040204020203" pitchFamily="34" charset="0"/>
              </a:rPr>
              <a:t>Native iOS, macOS &amp; Android apps</a:t>
            </a:r>
          </a:p>
          <a:p>
            <a:pPr algn="ctr"/>
            <a:r>
              <a:rPr lang="en-US" sz="1400">
                <a:latin typeface="Segoe UI Light" panose="020B0502040204020203" pitchFamily="34" charset="0"/>
                <a:ea typeface="Open Sans" panose="020B0606030504020204" pitchFamily="34" charset="0"/>
                <a:cs typeface="Segoe UI Light" panose="020B0502040204020203" pitchFamily="34" charset="0"/>
              </a:rPr>
              <a:t>Responsive web UIs </a:t>
            </a:r>
          </a:p>
          <a:p>
            <a:pPr algn="ctr"/>
            <a:r>
              <a:rPr lang="en-US" sz="1400">
                <a:latin typeface="Segoe UI Light" panose="020B0502040204020203" pitchFamily="34" charset="0"/>
                <a:ea typeface="Open Sans" panose="020B0606030504020204" pitchFamily="34" charset="0"/>
                <a:cs typeface="Segoe UI Light" panose="020B0502040204020203" pitchFamily="34" charset="0"/>
              </a:rPr>
              <a:t>Web, cloud, &amp; container development</a:t>
            </a:r>
          </a:p>
        </p:txBody>
      </p:sp>
      <p:sp>
        <p:nvSpPr>
          <p:cNvPr id="27" name="TextBox 26">
            <a:extLst>
              <a:ext uri="{FF2B5EF4-FFF2-40B4-BE49-F238E27FC236}">
                <a16:creationId xmlns:a16="http://schemas.microsoft.com/office/drawing/2014/main" id="{FE6B66DB-CA47-8DA0-5274-2DE54BFA7085}"/>
              </a:ext>
            </a:extLst>
          </p:cNvPr>
          <p:cNvSpPr txBox="1"/>
          <p:nvPr/>
        </p:nvSpPr>
        <p:spPr>
          <a:xfrm>
            <a:off x="7961954" y="4793726"/>
            <a:ext cx="3955291" cy="1280074"/>
          </a:xfrm>
          <a:prstGeom prst="rect">
            <a:avLst/>
          </a:prstGeom>
          <a:noFill/>
        </p:spPr>
        <p:txBody>
          <a:bodyPr rot="0" spcFirstLastPara="0" vertOverflow="overflow" horzOverflow="overflow" vert="horz" wrap="square" lIns="89642" tIns="44821" rIns="89642" bIns="44821" numCol="1" spcCol="0" rtlCol="0" fromWordArt="0" anchor="t" anchorCtr="0" forceAA="0" compatLnSpc="1">
            <a:prstTxWarp prst="textNoShape">
              <a:avLst/>
            </a:prstTxWarp>
            <a:spAutoFit/>
          </a:bodyPr>
          <a:lstStyle/>
          <a:p>
            <a:pPr algn="ctr"/>
            <a:r>
              <a:rPr lang="en-US" sz="1765" b="1">
                <a:solidFill>
                  <a:schemeClr val="accent6"/>
                </a:solidFill>
                <a:latin typeface="Open Sans" panose="020B0606030504020204" pitchFamily="34" charset="0"/>
                <a:ea typeface="Open Sans" panose="020B0606030504020204" pitchFamily="34" charset="0"/>
                <a:cs typeface="Open Sans" panose="020B0606030504020204" pitchFamily="34" charset="0"/>
              </a:rPr>
              <a:t>Integrated Tools</a:t>
            </a:r>
          </a:p>
          <a:p>
            <a:pPr algn="ctr"/>
            <a:endParaRPr lang="en-US" sz="1765" b="1">
              <a:solidFill>
                <a:schemeClr val="accent6"/>
              </a:solidFill>
              <a:latin typeface="Open Sans" panose="020B0606030504020204" pitchFamily="34" charset="0"/>
              <a:ea typeface="Open Sans" panose="020B0606030504020204" pitchFamily="34" charset="0"/>
              <a:cs typeface="Open Sans" panose="020B0606030504020204" pitchFamily="34" charset="0"/>
            </a:endParaRPr>
          </a:p>
          <a:p>
            <a:pPr algn="ctr"/>
            <a:r>
              <a:rPr lang="en-US" sz="1400">
                <a:latin typeface="Segoe UI Light" panose="020B0502040204020203" pitchFamily="34" charset="0"/>
                <a:ea typeface="Open Sans" panose="020B0606030504020204" pitchFamily="34" charset="0"/>
                <a:cs typeface="Segoe UI Light" panose="020B0502040204020203" pitchFamily="34" charset="0"/>
              </a:rPr>
              <a:t>Hot reload XAML and live update UI</a:t>
            </a:r>
          </a:p>
          <a:p>
            <a:pPr algn="ctr"/>
            <a:r>
              <a:rPr lang="en-US" sz="1400">
                <a:latin typeface="Segoe UI Light" panose="020B0502040204020203" pitchFamily="34" charset="0"/>
                <a:ea typeface="Open Sans" panose="020B0606030504020204" pitchFamily="34" charset="0"/>
                <a:cs typeface="Segoe UI Light" panose="020B0502040204020203" pitchFamily="34" charset="0"/>
              </a:rPr>
              <a:t>Fast deploy to iOS simulators &amp; Android emulators</a:t>
            </a:r>
          </a:p>
          <a:p>
            <a:pPr algn="ctr"/>
            <a:r>
              <a:rPr lang="en-US" sz="1400">
                <a:latin typeface="Segoe UI Light" panose="020B0502040204020203" pitchFamily="34" charset="0"/>
                <a:ea typeface="Open Sans" panose="020B0606030504020204" pitchFamily="34" charset="0"/>
                <a:cs typeface="Segoe UI Light" panose="020B0502040204020203" pitchFamily="34" charset="0"/>
              </a:rPr>
              <a:t>Powerful debugging, refactoring, IntelliSense </a:t>
            </a:r>
          </a:p>
        </p:txBody>
      </p:sp>
      <p:pic>
        <p:nvPicPr>
          <p:cNvPr id="12" name="Picture 11">
            <a:extLst>
              <a:ext uri="{FF2B5EF4-FFF2-40B4-BE49-F238E27FC236}">
                <a16:creationId xmlns:a16="http://schemas.microsoft.com/office/drawing/2014/main" id="{7C3612D2-646F-CB53-C940-44365A938546}"/>
              </a:ext>
            </a:extLst>
          </p:cNvPr>
          <p:cNvPicPr>
            <a:picLocks noChangeAspect="1"/>
          </p:cNvPicPr>
          <p:nvPr/>
        </p:nvPicPr>
        <p:blipFill>
          <a:blip r:embed="rId3"/>
          <a:srcRect/>
          <a:stretch/>
        </p:blipFill>
        <p:spPr>
          <a:xfrm>
            <a:off x="8005481" y="1823020"/>
            <a:ext cx="3868239" cy="2274433"/>
          </a:xfrm>
          <a:prstGeom prst="rect">
            <a:avLst/>
          </a:prstGeom>
          <a:ln>
            <a:solidFill>
              <a:schemeClr val="bg1"/>
            </a:solidFill>
          </a:ln>
        </p:spPr>
      </p:pic>
      <p:pic>
        <p:nvPicPr>
          <p:cNvPr id="13" name="Picture 12">
            <a:extLst>
              <a:ext uri="{FF2B5EF4-FFF2-40B4-BE49-F238E27FC236}">
                <a16:creationId xmlns:a16="http://schemas.microsoft.com/office/drawing/2014/main" id="{4A8A6196-F3B3-A630-F70D-753694F826EB}"/>
              </a:ext>
            </a:extLst>
          </p:cNvPr>
          <p:cNvPicPr>
            <a:picLocks noChangeAspect="1"/>
          </p:cNvPicPr>
          <p:nvPr/>
        </p:nvPicPr>
        <p:blipFill>
          <a:blip r:embed="rId4"/>
          <a:stretch>
            <a:fillRect/>
          </a:stretch>
        </p:blipFill>
        <p:spPr>
          <a:xfrm>
            <a:off x="403271" y="1823020"/>
            <a:ext cx="3354677" cy="2270982"/>
          </a:xfrm>
          <a:prstGeom prst="rect">
            <a:avLst/>
          </a:prstGeom>
          <a:ln>
            <a:solidFill>
              <a:schemeClr val="bg1"/>
            </a:solidFill>
          </a:ln>
        </p:spPr>
      </p:pic>
      <p:pic>
        <p:nvPicPr>
          <p:cNvPr id="4" name="Picture 3">
            <a:extLst>
              <a:ext uri="{FF2B5EF4-FFF2-40B4-BE49-F238E27FC236}">
                <a16:creationId xmlns:a16="http://schemas.microsoft.com/office/drawing/2014/main" id="{F633DC7D-9780-715A-A17D-22FBDC2F6318}"/>
              </a:ext>
            </a:extLst>
          </p:cNvPr>
          <p:cNvPicPr>
            <a:picLocks noChangeAspect="1"/>
          </p:cNvPicPr>
          <p:nvPr/>
        </p:nvPicPr>
        <p:blipFill>
          <a:blip r:embed="rId5" cstate="hqprint">
            <a:extLst>
              <a:ext uri="{28A0092B-C50C-407E-A947-70E740481C1C}">
                <a14:useLocalDpi xmlns:a14="http://schemas.microsoft.com/office/drawing/2010/main"/>
              </a:ext>
            </a:extLst>
          </a:blip>
          <a:srcRect/>
          <a:stretch/>
        </p:blipFill>
        <p:spPr>
          <a:xfrm>
            <a:off x="4061898" y="1823020"/>
            <a:ext cx="3639633" cy="2274433"/>
          </a:xfrm>
          <a:prstGeom prst="rect">
            <a:avLst/>
          </a:prstGeom>
          <a:ln>
            <a:solidFill>
              <a:schemeClr val="accent1"/>
            </a:solidFill>
          </a:ln>
        </p:spPr>
      </p:pic>
    </p:spTree>
    <p:extLst>
      <p:ext uri="{BB962C8B-B14F-4D97-AF65-F5344CB8AC3E}">
        <p14:creationId xmlns:p14="http://schemas.microsoft.com/office/powerpoint/2010/main" val="9908061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2C197-C3DC-E703-3EE0-A18BB95E7497}"/>
              </a:ext>
            </a:extLst>
          </p:cNvPr>
          <p:cNvSpPr>
            <a:spLocks noGrp="1"/>
          </p:cNvSpPr>
          <p:nvPr>
            <p:ph type="title"/>
          </p:nvPr>
        </p:nvSpPr>
        <p:spPr/>
        <p:txBody>
          <a:bodyPr>
            <a:normAutofit/>
          </a:bodyPr>
          <a:lstStyle/>
          <a:p>
            <a:r>
              <a:rPr lang="en-US" sz="4000"/>
              <a:t>One codebase, single project, multi target</a:t>
            </a:r>
          </a:p>
        </p:txBody>
      </p:sp>
      <p:graphicFrame>
        <p:nvGraphicFramePr>
          <p:cNvPr id="3" name="Object 2">
            <a:extLst>
              <a:ext uri="{FF2B5EF4-FFF2-40B4-BE49-F238E27FC236}">
                <a16:creationId xmlns:a16="http://schemas.microsoft.com/office/drawing/2014/main" id="{262AF95E-30BA-0767-A4C0-FB511FC18E90}"/>
              </a:ext>
            </a:extLst>
          </p:cNvPr>
          <p:cNvGraphicFramePr>
            <a:graphicFrameLocks noChangeAspect="1"/>
          </p:cNvGraphicFramePr>
          <p:nvPr>
            <p:extLst>
              <p:ext uri="{D42A27DB-BD31-4B8C-83A1-F6EECF244321}">
                <p14:modId xmlns:p14="http://schemas.microsoft.com/office/powerpoint/2010/main" val="3279419430"/>
              </p:ext>
            </p:extLst>
          </p:nvPr>
        </p:nvGraphicFramePr>
        <p:xfrm>
          <a:off x="947763" y="1515792"/>
          <a:ext cx="3028741" cy="5086054"/>
        </p:xfrm>
        <a:graphic>
          <a:graphicData uri="http://schemas.openxmlformats.org/presentationml/2006/ole">
            <mc:AlternateContent xmlns:mc="http://schemas.openxmlformats.org/markup-compatibility/2006">
              <mc:Choice xmlns:v="urn:schemas-microsoft-com:vml" Requires="v">
                <p:oleObj name="Bitmap Image" r:id="rId3" imgW="3276720" imgH="5502600" progId="PBrush">
                  <p:embed/>
                </p:oleObj>
              </mc:Choice>
              <mc:Fallback>
                <p:oleObj name="Bitmap Image" r:id="rId3" imgW="3276720" imgH="5502600" progId="PBrush">
                  <p:embed/>
                  <p:pic>
                    <p:nvPicPr>
                      <p:cNvPr id="3" name="Object 2">
                        <a:extLst>
                          <a:ext uri="{FF2B5EF4-FFF2-40B4-BE49-F238E27FC236}">
                            <a16:creationId xmlns:a16="http://schemas.microsoft.com/office/drawing/2014/main" id="{262AF95E-30BA-0767-A4C0-FB511FC18E90}"/>
                          </a:ext>
                        </a:extLst>
                      </p:cNvPr>
                      <p:cNvPicPr/>
                      <p:nvPr/>
                    </p:nvPicPr>
                    <p:blipFill>
                      <a:blip r:embed="rId4"/>
                      <a:stretch>
                        <a:fillRect/>
                      </a:stretch>
                    </p:blipFill>
                    <p:spPr>
                      <a:xfrm>
                        <a:off x="947763" y="1515792"/>
                        <a:ext cx="3028741" cy="5086054"/>
                      </a:xfrm>
                      <a:prstGeom prst="rect">
                        <a:avLst/>
                      </a:prstGeom>
                    </p:spPr>
                  </p:pic>
                </p:oleObj>
              </mc:Fallback>
            </mc:AlternateContent>
          </a:graphicData>
        </a:graphic>
      </p:graphicFrame>
      <p:grpSp>
        <p:nvGrpSpPr>
          <p:cNvPr id="8" name="Group 7">
            <a:extLst>
              <a:ext uri="{FF2B5EF4-FFF2-40B4-BE49-F238E27FC236}">
                <a16:creationId xmlns:a16="http://schemas.microsoft.com/office/drawing/2014/main" id="{7AADA3B1-044B-9145-D105-5EF91636463A}"/>
              </a:ext>
            </a:extLst>
          </p:cNvPr>
          <p:cNvGrpSpPr/>
          <p:nvPr/>
        </p:nvGrpSpPr>
        <p:grpSpPr>
          <a:xfrm>
            <a:off x="4168228" y="1515789"/>
            <a:ext cx="7679078" cy="5178494"/>
            <a:chOff x="4168228" y="1515789"/>
            <a:chExt cx="7679078" cy="5178494"/>
          </a:xfrm>
        </p:grpSpPr>
        <p:pic>
          <p:nvPicPr>
            <p:cNvPr id="23" name="Picture 22">
              <a:extLst>
                <a:ext uri="{FF2B5EF4-FFF2-40B4-BE49-F238E27FC236}">
                  <a16:creationId xmlns:a16="http://schemas.microsoft.com/office/drawing/2014/main" id="{F7F2B60A-18EC-5EDB-BA8D-6A5DAEB821C6}"/>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4168228" y="1515792"/>
              <a:ext cx="1339355" cy="2837003"/>
            </a:xfrm>
            <a:prstGeom prst="roundRect">
              <a:avLst/>
            </a:prstGeom>
          </p:spPr>
        </p:pic>
        <p:pic>
          <p:nvPicPr>
            <p:cNvPr id="17" name="Picture 16" descr="A screenshot of a cell phone&#10;&#10;Description automatically generated with medium confidence">
              <a:extLst>
                <a:ext uri="{FF2B5EF4-FFF2-40B4-BE49-F238E27FC236}">
                  <a16:creationId xmlns:a16="http://schemas.microsoft.com/office/drawing/2014/main" id="{7762CCFA-2088-E6AE-2C52-329F961126E7}"/>
                </a:ext>
              </a:extLst>
            </p:cNvPr>
            <p:cNvPicPr>
              <a:picLocks noChangeAspect="1"/>
            </p:cNvPicPr>
            <p:nvPr/>
          </p:nvPicPr>
          <p:blipFill>
            <a:blip r:embed="rId6" cstate="hqprint">
              <a:extLst>
                <a:ext uri="{28A0092B-C50C-407E-A947-70E740481C1C}">
                  <a14:useLocalDpi xmlns:a14="http://schemas.microsoft.com/office/drawing/2010/main"/>
                </a:ext>
              </a:extLst>
            </a:blip>
            <a:stretch>
              <a:fillRect/>
            </a:stretch>
          </p:blipFill>
          <p:spPr>
            <a:xfrm>
              <a:off x="8145536" y="1515790"/>
              <a:ext cx="1388950" cy="2837003"/>
            </a:xfrm>
            <a:prstGeom prst="roundRect">
              <a:avLst>
                <a:gd name="adj" fmla="val 15109"/>
              </a:avLst>
            </a:prstGeom>
          </p:spPr>
        </p:pic>
        <p:graphicFrame>
          <p:nvGraphicFramePr>
            <p:cNvPr id="20" name="Object 19">
              <a:extLst>
                <a:ext uri="{FF2B5EF4-FFF2-40B4-BE49-F238E27FC236}">
                  <a16:creationId xmlns:a16="http://schemas.microsoft.com/office/drawing/2014/main" id="{A70110A7-B97F-4E6A-33F9-340FE014022B}"/>
                </a:ext>
              </a:extLst>
            </p:cNvPr>
            <p:cNvGraphicFramePr>
              <a:graphicFrameLocks noChangeAspect="1"/>
            </p:cNvGraphicFramePr>
            <p:nvPr>
              <p:extLst>
                <p:ext uri="{D42A27DB-BD31-4B8C-83A1-F6EECF244321}">
                  <p14:modId xmlns:p14="http://schemas.microsoft.com/office/powerpoint/2010/main" val="3745828956"/>
                </p:ext>
              </p:extLst>
            </p:nvPr>
          </p:nvGraphicFramePr>
          <p:xfrm>
            <a:off x="4168228" y="4518130"/>
            <a:ext cx="2276147" cy="1970660"/>
          </p:xfrm>
          <a:graphic>
            <a:graphicData uri="http://schemas.openxmlformats.org/presentationml/2006/ole">
              <mc:AlternateContent xmlns:mc="http://schemas.openxmlformats.org/markup-compatibility/2006">
                <mc:Choice xmlns:v="urn:schemas-microsoft-com:vml" Requires="v">
                  <p:oleObj name="Bitmap Image" r:id="rId7" imgW="6977880" imgH="6041520" progId="PBrush">
                    <p:embed/>
                  </p:oleObj>
                </mc:Choice>
                <mc:Fallback>
                  <p:oleObj name="Bitmap Image" r:id="rId7" imgW="6977880" imgH="6041520" progId="PBrush">
                    <p:embed/>
                    <p:pic>
                      <p:nvPicPr>
                        <p:cNvPr id="20" name="Object 19">
                          <a:extLst>
                            <a:ext uri="{FF2B5EF4-FFF2-40B4-BE49-F238E27FC236}">
                              <a16:creationId xmlns:a16="http://schemas.microsoft.com/office/drawing/2014/main" id="{A70110A7-B97F-4E6A-33F9-340FE014022B}"/>
                            </a:ext>
                          </a:extLst>
                        </p:cNvPr>
                        <p:cNvPicPr/>
                        <p:nvPr/>
                      </p:nvPicPr>
                      <p:blipFill>
                        <a:blip r:embed="rId8"/>
                        <a:stretch>
                          <a:fillRect/>
                        </a:stretch>
                      </p:blipFill>
                      <p:spPr>
                        <a:xfrm>
                          <a:off x="4168228" y="4518130"/>
                          <a:ext cx="2276147" cy="1970660"/>
                        </a:xfrm>
                        <a:prstGeom prst="rect">
                          <a:avLst/>
                        </a:prstGeom>
                      </p:spPr>
                    </p:pic>
                  </p:oleObj>
                </mc:Fallback>
              </mc:AlternateContent>
            </a:graphicData>
          </a:graphic>
        </p:graphicFrame>
        <p:pic>
          <p:nvPicPr>
            <p:cNvPr id="25" name="Picture 24">
              <a:extLst>
                <a:ext uri="{FF2B5EF4-FFF2-40B4-BE49-F238E27FC236}">
                  <a16:creationId xmlns:a16="http://schemas.microsoft.com/office/drawing/2014/main" id="{3AEFFE29-341D-E3B3-4719-266C0D700F00}"/>
                </a:ext>
              </a:extLst>
            </p:cNvPr>
            <p:cNvPicPr>
              <a:picLocks noChangeAspect="1"/>
            </p:cNvPicPr>
            <p:nvPr/>
          </p:nvPicPr>
          <p:blipFill>
            <a:blip r:embed="rId9" cstate="hqprint">
              <a:extLst>
                <a:ext uri="{28A0092B-C50C-407E-A947-70E740481C1C}">
                  <a14:useLocalDpi xmlns:a14="http://schemas.microsoft.com/office/drawing/2010/main"/>
                </a:ext>
              </a:extLst>
            </a:blip>
            <a:stretch>
              <a:fillRect/>
            </a:stretch>
          </p:blipFill>
          <p:spPr>
            <a:xfrm>
              <a:off x="5617480" y="1515791"/>
              <a:ext cx="1339355" cy="2837003"/>
            </a:xfrm>
            <a:prstGeom prst="roundRect">
              <a:avLst>
                <a:gd name="adj" fmla="val 15138"/>
              </a:avLst>
            </a:prstGeom>
          </p:spPr>
        </p:pic>
        <p:graphicFrame>
          <p:nvGraphicFramePr>
            <p:cNvPr id="26" name="Object 25">
              <a:extLst>
                <a:ext uri="{FF2B5EF4-FFF2-40B4-BE49-F238E27FC236}">
                  <a16:creationId xmlns:a16="http://schemas.microsoft.com/office/drawing/2014/main" id="{ED0080D8-E83B-D6C8-2D45-03F1E165724D}"/>
                </a:ext>
              </a:extLst>
            </p:cNvPr>
            <p:cNvGraphicFramePr>
              <a:graphicFrameLocks noChangeAspect="1"/>
            </p:cNvGraphicFramePr>
            <p:nvPr>
              <p:extLst>
                <p:ext uri="{D42A27DB-BD31-4B8C-83A1-F6EECF244321}">
                  <p14:modId xmlns:p14="http://schemas.microsoft.com/office/powerpoint/2010/main" val="3677084520"/>
                </p:ext>
              </p:extLst>
            </p:nvPr>
          </p:nvGraphicFramePr>
          <p:xfrm>
            <a:off x="5749667" y="4644987"/>
            <a:ext cx="2089380" cy="1953972"/>
          </p:xfrm>
          <a:graphic>
            <a:graphicData uri="http://schemas.openxmlformats.org/presentationml/2006/ole">
              <mc:AlternateContent xmlns:mc="http://schemas.openxmlformats.org/markup-compatibility/2006">
                <mc:Choice xmlns:v="urn:schemas-microsoft-com:vml" Requires="v">
                  <p:oleObj name="Bitmap Image" r:id="rId10" imgW="6319080" imgH="5910840" progId="PBrush">
                    <p:embed/>
                  </p:oleObj>
                </mc:Choice>
                <mc:Fallback>
                  <p:oleObj name="Bitmap Image" r:id="rId10" imgW="6319080" imgH="5910840" progId="PBrush">
                    <p:embed/>
                    <p:pic>
                      <p:nvPicPr>
                        <p:cNvPr id="26" name="Object 25">
                          <a:extLst>
                            <a:ext uri="{FF2B5EF4-FFF2-40B4-BE49-F238E27FC236}">
                              <a16:creationId xmlns:a16="http://schemas.microsoft.com/office/drawing/2014/main" id="{ED0080D8-E83B-D6C8-2D45-03F1E165724D}"/>
                            </a:ext>
                          </a:extLst>
                        </p:cNvPr>
                        <p:cNvPicPr/>
                        <p:nvPr/>
                      </p:nvPicPr>
                      <p:blipFill>
                        <a:blip r:embed="rId11"/>
                        <a:stretch>
                          <a:fillRect/>
                        </a:stretch>
                      </p:blipFill>
                      <p:spPr>
                        <a:xfrm>
                          <a:off x="5749667" y="4644987"/>
                          <a:ext cx="2089380" cy="1953972"/>
                        </a:xfrm>
                        <a:prstGeom prst="rect">
                          <a:avLst/>
                        </a:prstGeom>
                      </p:spPr>
                    </p:pic>
                  </p:oleObj>
                </mc:Fallback>
              </mc:AlternateContent>
            </a:graphicData>
          </a:graphic>
        </p:graphicFrame>
        <p:pic>
          <p:nvPicPr>
            <p:cNvPr id="14" name="Picture 13" descr="Graphical user interface, application&#10;&#10;Description automatically generated">
              <a:extLst>
                <a:ext uri="{FF2B5EF4-FFF2-40B4-BE49-F238E27FC236}">
                  <a16:creationId xmlns:a16="http://schemas.microsoft.com/office/drawing/2014/main" id="{4D44D2FF-124A-081C-2A2C-27769120AE88}"/>
                </a:ext>
              </a:extLst>
            </p:cNvPr>
            <p:cNvPicPr>
              <a:picLocks noChangeAspect="1"/>
            </p:cNvPicPr>
            <p:nvPr/>
          </p:nvPicPr>
          <p:blipFill>
            <a:blip r:embed="rId12" cstate="hqprint">
              <a:extLst>
                <a:ext uri="{28A0092B-C50C-407E-A947-70E740481C1C}">
                  <a14:useLocalDpi xmlns:a14="http://schemas.microsoft.com/office/drawing/2010/main"/>
                </a:ext>
              </a:extLst>
            </a:blip>
            <a:stretch>
              <a:fillRect/>
            </a:stretch>
          </p:blipFill>
          <p:spPr>
            <a:xfrm>
              <a:off x="8085351" y="4564828"/>
              <a:ext cx="2257003" cy="2008605"/>
            </a:xfrm>
            <a:prstGeom prst="rect">
              <a:avLst/>
            </a:prstGeom>
          </p:spPr>
        </p:pic>
        <p:graphicFrame>
          <p:nvGraphicFramePr>
            <p:cNvPr id="27" name="Object 26">
              <a:extLst>
                <a:ext uri="{FF2B5EF4-FFF2-40B4-BE49-F238E27FC236}">
                  <a16:creationId xmlns:a16="http://schemas.microsoft.com/office/drawing/2014/main" id="{9B8C3E60-1F80-5016-0E69-C45BDEDE1826}"/>
                </a:ext>
              </a:extLst>
            </p:cNvPr>
            <p:cNvGraphicFramePr>
              <a:graphicFrameLocks noChangeAspect="1"/>
            </p:cNvGraphicFramePr>
            <p:nvPr>
              <p:extLst>
                <p:ext uri="{D42A27DB-BD31-4B8C-83A1-F6EECF244321}">
                  <p14:modId xmlns:p14="http://schemas.microsoft.com/office/powerpoint/2010/main" val="4235180338"/>
                </p:ext>
              </p:extLst>
            </p:nvPr>
          </p:nvGraphicFramePr>
          <p:xfrm>
            <a:off x="9590303" y="4694532"/>
            <a:ext cx="2257003" cy="1999751"/>
          </p:xfrm>
          <a:graphic>
            <a:graphicData uri="http://schemas.openxmlformats.org/presentationml/2006/ole">
              <mc:AlternateContent xmlns:mc="http://schemas.openxmlformats.org/markup-compatibility/2006">
                <mc:Choice xmlns:v="urn:schemas-microsoft-com:vml" Requires="v">
                  <p:oleObj name="Bitmap Image" r:id="rId13" imgW="5780160" imgH="5121720" progId="PBrush">
                    <p:embed/>
                  </p:oleObj>
                </mc:Choice>
                <mc:Fallback>
                  <p:oleObj name="Bitmap Image" r:id="rId13" imgW="5780160" imgH="5121720" progId="PBrush">
                    <p:embed/>
                    <p:pic>
                      <p:nvPicPr>
                        <p:cNvPr id="27" name="Object 26">
                          <a:extLst>
                            <a:ext uri="{FF2B5EF4-FFF2-40B4-BE49-F238E27FC236}">
                              <a16:creationId xmlns:a16="http://schemas.microsoft.com/office/drawing/2014/main" id="{9B8C3E60-1F80-5016-0E69-C45BDEDE1826}"/>
                            </a:ext>
                          </a:extLst>
                        </p:cNvPr>
                        <p:cNvPicPr/>
                        <p:nvPr/>
                      </p:nvPicPr>
                      <p:blipFill>
                        <a:blip r:embed="rId14"/>
                        <a:stretch>
                          <a:fillRect/>
                        </a:stretch>
                      </p:blipFill>
                      <p:spPr>
                        <a:xfrm>
                          <a:off x="9590303" y="4694532"/>
                          <a:ext cx="2257003" cy="1999751"/>
                        </a:xfrm>
                        <a:prstGeom prst="rect">
                          <a:avLst/>
                        </a:prstGeom>
                      </p:spPr>
                    </p:pic>
                  </p:oleObj>
                </mc:Fallback>
              </mc:AlternateContent>
            </a:graphicData>
          </a:graphic>
        </p:graphicFrame>
        <p:pic>
          <p:nvPicPr>
            <p:cNvPr id="29" name="Picture 28">
              <a:extLst>
                <a:ext uri="{FF2B5EF4-FFF2-40B4-BE49-F238E27FC236}">
                  <a16:creationId xmlns:a16="http://schemas.microsoft.com/office/drawing/2014/main" id="{9FA65720-B9F0-78A1-3CC5-0DE950189317}"/>
                </a:ext>
              </a:extLst>
            </p:cNvPr>
            <p:cNvPicPr>
              <a:picLocks noChangeAspect="1"/>
            </p:cNvPicPr>
            <p:nvPr/>
          </p:nvPicPr>
          <p:blipFill>
            <a:blip r:embed="rId15" cstate="hqprint">
              <a:extLst>
                <a:ext uri="{28A0092B-C50C-407E-A947-70E740481C1C}">
                  <a14:useLocalDpi xmlns:a14="http://schemas.microsoft.com/office/drawing/2010/main"/>
                </a:ext>
              </a:extLst>
            </a:blip>
            <a:stretch>
              <a:fillRect/>
            </a:stretch>
          </p:blipFill>
          <p:spPr>
            <a:xfrm>
              <a:off x="9647879" y="1515789"/>
              <a:ext cx="1388950" cy="2837004"/>
            </a:xfrm>
            <a:prstGeom prst="roundRect">
              <a:avLst/>
            </a:prstGeom>
          </p:spPr>
        </p:pic>
      </p:grpSp>
    </p:spTree>
    <p:extLst>
      <p:ext uri="{BB962C8B-B14F-4D97-AF65-F5344CB8AC3E}">
        <p14:creationId xmlns:p14="http://schemas.microsoft.com/office/powerpoint/2010/main" val="28383569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C326E-3101-883E-ABD7-2B893220B379}"/>
              </a:ext>
            </a:extLst>
          </p:cNvPr>
          <p:cNvSpPr>
            <a:spLocks noGrp="1"/>
          </p:cNvSpPr>
          <p:nvPr>
            <p:ph type="title"/>
          </p:nvPr>
        </p:nvSpPr>
        <p:spPr/>
        <p:txBody>
          <a:bodyPr/>
          <a:lstStyle/>
          <a:p>
            <a:r>
              <a:rPr lang="en-US">
                <a:solidFill>
                  <a:schemeClr val="accent1">
                    <a:lumMod val="60000"/>
                    <a:lumOff val="40000"/>
                  </a:schemeClr>
                </a:solidFill>
              </a:rPr>
              <a:t>Demo</a:t>
            </a:r>
          </a:p>
        </p:txBody>
      </p:sp>
      <p:sp>
        <p:nvSpPr>
          <p:cNvPr id="3" name="Text Placeholder 2">
            <a:extLst>
              <a:ext uri="{FF2B5EF4-FFF2-40B4-BE49-F238E27FC236}">
                <a16:creationId xmlns:a16="http://schemas.microsoft.com/office/drawing/2014/main" id="{6F4F9527-EAEC-6B4B-CAEC-537F70333A90}"/>
              </a:ext>
            </a:extLst>
          </p:cNvPr>
          <p:cNvSpPr>
            <a:spLocks noGrp="1"/>
          </p:cNvSpPr>
          <p:nvPr>
            <p:ph type="body" idx="1"/>
          </p:nvPr>
        </p:nvSpPr>
        <p:spPr/>
        <p:txBody>
          <a:bodyPr/>
          <a:lstStyle/>
          <a:p>
            <a:r>
              <a:rPr lang="en-US"/>
              <a:t>.NET MAUI Productivity</a:t>
            </a:r>
          </a:p>
        </p:txBody>
      </p:sp>
    </p:spTree>
    <p:extLst>
      <p:ext uri="{BB962C8B-B14F-4D97-AF65-F5344CB8AC3E}">
        <p14:creationId xmlns:p14="http://schemas.microsoft.com/office/powerpoint/2010/main" val="4082269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B4448-E83A-1380-7736-0B84762A2AB6}"/>
              </a:ext>
            </a:extLst>
          </p:cNvPr>
          <p:cNvSpPr>
            <a:spLocks noGrp="1"/>
          </p:cNvSpPr>
          <p:nvPr>
            <p:ph type="title"/>
          </p:nvPr>
        </p:nvSpPr>
        <p:spPr/>
        <p:txBody>
          <a:bodyPr/>
          <a:lstStyle/>
          <a:p>
            <a:r>
              <a:rPr lang="en-US"/>
              <a:t>Native</a:t>
            </a:r>
          </a:p>
        </p:txBody>
      </p:sp>
      <p:sp>
        <p:nvSpPr>
          <p:cNvPr id="3" name="Text Placeholder 2">
            <a:extLst>
              <a:ext uri="{FF2B5EF4-FFF2-40B4-BE49-F238E27FC236}">
                <a16:creationId xmlns:a16="http://schemas.microsoft.com/office/drawing/2014/main" id="{BB3BFCCE-8AE5-5D3F-EE0B-2A7ED97AF726}"/>
              </a:ext>
            </a:extLst>
          </p:cNvPr>
          <p:cNvSpPr>
            <a:spLocks noGrp="1"/>
          </p:cNvSpPr>
          <p:nvPr>
            <p:ph type="body" idx="1"/>
          </p:nvPr>
        </p:nvSpPr>
        <p:spPr/>
        <p:txBody>
          <a:bodyPr/>
          <a:lstStyle/>
          <a:p>
            <a:r>
              <a:rPr lang="en-US"/>
              <a:t>Platform experiences are the best experiences.</a:t>
            </a:r>
          </a:p>
        </p:txBody>
      </p:sp>
      <p:pic>
        <p:nvPicPr>
          <p:cNvPr id="7" name="Graphic 6">
            <a:extLst>
              <a:ext uri="{FF2B5EF4-FFF2-40B4-BE49-F238E27FC236}">
                <a16:creationId xmlns:a16="http://schemas.microsoft.com/office/drawing/2014/main" id="{C6EE3777-766A-3D7B-BAC2-5E518DDC608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78683" y="3428999"/>
            <a:ext cx="2920490" cy="2147419"/>
          </a:xfrm>
          <a:prstGeom prst="rect">
            <a:avLst/>
          </a:prstGeom>
        </p:spPr>
      </p:pic>
    </p:spTree>
    <p:extLst>
      <p:ext uri="{BB962C8B-B14F-4D97-AF65-F5344CB8AC3E}">
        <p14:creationId xmlns:p14="http://schemas.microsoft.com/office/powerpoint/2010/main" val="5826112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Rounded Corners 20">
            <a:extLst>
              <a:ext uri="{FF2B5EF4-FFF2-40B4-BE49-F238E27FC236}">
                <a16:creationId xmlns:a16="http://schemas.microsoft.com/office/drawing/2014/main" id="{EAEBBE80-6B9C-EA82-7994-446C480CAD39}"/>
              </a:ext>
            </a:extLst>
          </p:cNvPr>
          <p:cNvSpPr/>
          <p:nvPr/>
        </p:nvSpPr>
        <p:spPr bwMode="auto">
          <a:xfrm>
            <a:off x="1101737" y="4239976"/>
            <a:ext cx="4857157" cy="2330704"/>
          </a:xfrm>
          <a:prstGeom prst="roundRect">
            <a:avLst>
              <a:gd name="adj" fmla="val 6738"/>
            </a:avLst>
          </a:prstGeom>
          <a:solidFill>
            <a:schemeClr val="accent1"/>
          </a:solidFill>
          <a:ln w="12700" cmpd="sng">
            <a:noFill/>
            <a:headEnd type="none" w="med" len="med"/>
            <a:tailEnd type="none" w="med" len="med"/>
            <a:extLst>
              <a:ext uri="{C807C97D-BFC1-408E-A445-0C87EB9F89A2}">
                <ask:lineSketchStyleProps xmlns:ask="http://schemas.microsoft.com/office/drawing/2018/sketchyshapes">
                  <ask:type>
                    <ask:lineSketchNone/>
                  </ask:type>
                </ask:lineSketchStyleProps>
              </a:ext>
            </a:extLst>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pPr>
            <a:endParaRPr lang="en-US" sz="1961">
              <a:solidFill>
                <a:srgbClr val="00000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9" name="Rectangle: Rounded Corners 18">
            <a:extLst>
              <a:ext uri="{FF2B5EF4-FFF2-40B4-BE49-F238E27FC236}">
                <a16:creationId xmlns:a16="http://schemas.microsoft.com/office/drawing/2014/main" id="{D5970410-E1CD-A2AB-88A2-A9C553E8D10D}"/>
              </a:ext>
            </a:extLst>
          </p:cNvPr>
          <p:cNvSpPr/>
          <p:nvPr/>
        </p:nvSpPr>
        <p:spPr bwMode="auto">
          <a:xfrm>
            <a:off x="6233104" y="4239976"/>
            <a:ext cx="4857157" cy="2330704"/>
          </a:xfrm>
          <a:prstGeom prst="roundRect">
            <a:avLst>
              <a:gd name="adj" fmla="val 6738"/>
            </a:avLst>
          </a:prstGeom>
          <a:solidFill>
            <a:schemeClr val="accent1"/>
          </a:solidFill>
          <a:ln w="12700" cmpd="sng">
            <a:noFill/>
            <a:headEnd type="none" w="med" len="med"/>
            <a:tailEnd type="none" w="med" len="med"/>
            <a:extLst>
              <a:ext uri="{C807C97D-BFC1-408E-A445-0C87EB9F89A2}">
                <ask:lineSketchStyleProps xmlns:ask="http://schemas.microsoft.com/office/drawing/2018/sketchyshapes">
                  <ask:type>
                    <ask:lineSketchNone/>
                  </ask:type>
                </ask:lineSketchStyleProps>
              </a:ext>
            </a:extLst>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pPr>
            <a:endParaRPr lang="en-US" sz="1961">
              <a:solidFill>
                <a:srgbClr val="00000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Rectangle: Rounded Corners 8">
            <a:extLst>
              <a:ext uri="{FF2B5EF4-FFF2-40B4-BE49-F238E27FC236}">
                <a16:creationId xmlns:a16="http://schemas.microsoft.com/office/drawing/2014/main" id="{3D051B29-52A7-AC3A-A598-42D0716C362E}"/>
              </a:ext>
            </a:extLst>
          </p:cNvPr>
          <p:cNvSpPr/>
          <p:nvPr/>
        </p:nvSpPr>
        <p:spPr bwMode="auto">
          <a:xfrm>
            <a:off x="6233104" y="1613241"/>
            <a:ext cx="4857157" cy="2330704"/>
          </a:xfrm>
          <a:prstGeom prst="roundRect">
            <a:avLst>
              <a:gd name="adj" fmla="val 6738"/>
            </a:avLst>
          </a:prstGeom>
          <a:solidFill>
            <a:schemeClr val="accent1"/>
          </a:solidFill>
          <a:ln w="12700" cmpd="sng">
            <a:noFill/>
            <a:headEnd type="none" w="med" len="med"/>
            <a:tailEnd type="none" w="med" len="med"/>
            <a:extLst>
              <a:ext uri="{C807C97D-BFC1-408E-A445-0C87EB9F89A2}">
                <ask:lineSketchStyleProps xmlns:ask="http://schemas.microsoft.com/office/drawing/2018/sketchyshapes">
                  <ask:type>
                    <ask:lineSketchNone/>
                  </ask:type>
                </ask:lineSketchStyleProps>
              </a:ext>
            </a:extLst>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pPr>
            <a:endParaRPr lang="en-US" sz="1961">
              <a:solidFill>
                <a:srgbClr val="00000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 name="Title 1">
            <a:extLst>
              <a:ext uri="{FF2B5EF4-FFF2-40B4-BE49-F238E27FC236}">
                <a16:creationId xmlns:a16="http://schemas.microsoft.com/office/drawing/2014/main" id="{9A66B816-A466-7663-320B-F1B941F9CB9D}"/>
              </a:ext>
            </a:extLst>
          </p:cNvPr>
          <p:cNvSpPr>
            <a:spLocks noGrp="1"/>
          </p:cNvSpPr>
          <p:nvPr>
            <p:ph type="title"/>
          </p:nvPr>
        </p:nvSpPr>
        <p:spPr/>
        <p:txBody>
          <a:bodyPr/>
          <a:lstStyle/>
          <a:p>
            <a:r>
              <a:rPr lang="en-US"/>
              <a:t>Native</a:t>
            </a:r>
          </a:p>
        </p:txBody>
      </p:sp>
      <p:sp>
        <p:nvSpPr>
          <p:cNvPr id="5" name="Rectangle: Rounded Corners 4">
            <a:extLst>
              <a:ext uri="{FF2B5EF4-FFF2-40B4-BE49-F238E27FC236}">
                <a16:creationId xmlns:a16="http://schemas.microsoft.com/office/drawing/2014/main" id="{5B4D6380-7458-D5AC-AF62-2524FC213B7D}"/>
              </a:ext>
            </a:extLst>
          </p:cNvPr>
          <p:cNvSpPr/>
          <p:nvPr/>
        </p:nvSpPr>
        <p:spPr bwMode="auto">
          <a:xfrm>
            <a:off x="1101738" y="1616806"/>
            <a:ext cx="4857157" cy="2330704"/>
          </a:xfrm>
          <a:prstGeom prst="roundRect">
            <a:avLst>
              <a:gd name="adj" fmla="val 6738"/>
            </a:avLst>
          </a:prstGeom>
          <a:solidFill>
            <a:schemeClr val="accent1"/>
          </a:solidFill>
          <a:ln w="12700" cmpd="sng">
            <a:noFill/>
            <a:headEnd type="none" w="med" len="med"/>
            <a:tailEnd type="none" w="med" len="med"/>
            <a:extLst>
              <a:ext uri="{C807C97D-BFC1-408E-A445-0C87EB9F89A2}">
                <ask:lineSketchStyleProps xmlns:ask="http://schemas.microsoft.com/office/drawing/2018/sketchyshapes">
                  <ask:type>
                    <ask:lineSketchNone/>
                  </ask:type>
                </ask:lineSketchStyleProps>
              </a:ext>
            </a:extLst>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pPr>
            <a:endParaRPr lang="en-US" sz="1961">
              <a:solidFill>
                <a:srgbClr val="000000"/>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6" name="Picture 5">
            <a:extLst>
              <a:ext uri="{FF2B5EF4-FFF2-40B4-BE49-F238E27FC236}">
                <a16:creationId xmlns:a16="http://schemas.microsoft.com/office/drawing/2014/main" id="{A07AD095-472A-D898-ED22-E977BF7B266B}"/>
              </a:ext>
            </a:extLst>
          </p:cNvPr>
          <p:cNvPicPr>
            <a:picLocks noChangeAspect="1"/>
          </p:cNvPicPr>
          <p:nvPr/>
        </p:nvPicPr>
        <p:blipFill>
          <a:blip r:embed="rId2">
            <a:lum bright="70000" contrast="-70000"/>
            <a:extLst>
              <a:ext uri="{BEBA8EAE-BF5A-486C-A8C5-ECC9F3942E4B}">
                <a14:imgProps xmlns:a14="http://schemas.microsoft.com/office/drawing/2010/main">
                  <a14:imgLayer r:embed="rId3">
                    <a14:imgEffect>
                      <a14:artisticPhotocopy/>
                    </a14:imgEffect>
                  </a14:imgLayer>
                </a14:imgProps>
              </a:ext>
            </a:extLst>
          </a:blip>
          <a:stretch>
            <a:fillRect/>
          </a:stretch>
        </p:blipFill>
        <p:spPr>
          <a:xfrm>
            <a:off x="6622665" y="1919529"/>
            <a:ext cx="886573" cy="1759073"/>
          </a:xfrm>
          <a:prstGeom prst="rect">
            <a:avLst/>
          </a:prstGeom>
          <a:noFill/>
        </p:spPr>
      </p:pic>
      <p:pic>
        <p:nvPicPr>
          <p:cNvPr id="8" name="Picture 7">
            <a:extLst>
              <a:ext uri="{FF2B5EF4-FFF2-40B4-BE49-F238E27FC236}">
                <a16:creationId xmlns:a16="http://schemas.microsoft.com/office/drawing/2014/main" id="{17BC1E42-9FB8-BA94-5287-887D180297B9}"/>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artisticPhotocopy/>
                    </a14:imgEffect>
                  </a14:imgLayer>
                </a14:imgProps>
              </a:ext>
            </a:extLst>
          </a:blip>
          <a:stretch>
            <a:fillRect/>
          </a:stretch>
        </p:blipFill>
        <p:spPr>
          <a:xfrm>
            <a:off x="1458540" y="1902622"/>
            <a:ext cx="845967" cy="1759073"/>
          </a:xfrm>
          <a:prstGeom prst="rect">
            <a:avLst/>
          </a:prstGeom>
          <a:noFill/>
        </p:spPr>
      </p:pic>
      <p:pic>
        <p:nvPicPr>
          <p:cNvPr id="10" name="Picture 9">
            <a:extLst>
              <a:ext uri="{FF2B5EF4-FFF2-40B4-BE49-F238E27FC236}">
                <a16:creationId xmlns:a16="http://schemas.microsoft.com/office/drawing/2014/main" id="{A8A8F5EB-3ED4-54B5-B3A4-F3495F4F22E2}"/>
              </a:ext>
            </a:extLst>
          </p:cNvPr>
          <p:cNvPicPr>
            <a:picLocks noChangeAspect="1"/>
          </p:cNvPicPr>
          <p:nvPr/>
        </p:nvPicPr>
        <p:blipFill>
          <a:blip r:embed="rId6">
            <a:lum bright="70000" contrast="-70000"/>
            <a:extLst>
              <a:ext uri="{BEBA8EAE-BF5A-486C-A8C5-ECC9F3942E4B}">
                <a14:imgProps xmlns:a14="http://schemas.microsoft.com/office/drawing/2010/main">
                  <a14:imgLayer r:embed="rId7">
                    <a14:imgEffect>
                      <a14:artisticPhotocopy/>
                    </a14:imgEffect>
                  </a14:imgLayer>
                </a14:imgProps>
              </a:ext>
            </a:extLst>
          </a:blip>
          <a:stretch>
            <a:fillRect/>
          </a:stretch>
        </p:blipFill>
        <p:spPr>
          <a:xfrm>
            <a:off x="1263856" y="4981065"/>
            <a:ext cx="1298236" cy="932712"/>
          </a:xfrm>
          <a:prstGeom prst="rect">
            <a:avLst/>
          </a:prstGeom>
          <a:noFill/>
        </p:spPr>
      </p:pic>
      <p:pic>
        <p:nvPicPr>
          <p:cNvPr id="12" name="Picture 11">
            <a:extLst>
              <a:ext uri="{FF2B5EF4-FFF2-40B4-BE49-F238E27FC236}">
                <a16:creationId xmlns:a16="http://schemas.microsoft.com/office/drawing/2014/main" id="{8C52659C-34E9-38BC-F355-5FF82F6B7933}"/>
              </a:ext>
            </a:extLst>
          </p:cNvPr>
          <p:cNvPicPr>
            <a:picLocks noChangeAspect="1"/>
          </p:cNvPicPr>
          <p:nvPr/>
        </p:nvPicPr>
        <p:blipFill>
          <a:blip r:embed="rId8">
            <a:lum bright="70000" contrast="-70000"/>
            <a:extLst>
              <a:ext uri="{BEBA8EAE-BF5A-486C-A8C5-ECC9F3942E4B}">
                <a14:imgProps xmlns:a14="http://schemas.microsoft.com/office/drawing/2010/main">
                  <a14:imgLayer r:embed="rId9">
                    <a14:imgEffect>
                      <a14:artisticPhotocopy/>
                    </a14:imgEffect>
                  </a14:imgLayer>
                </a14:imgProps>
              </a:ext>
            </a:extLst>
          </a:blip>
          <a:stretch>
            <a:fillRect/>
          </a:stretch>
        </p:blipFill>
        <p:spPr>
          <a:xfrm>
            <a:off x="6364404" y="4958320"/>
            <a:ext cx="1526790" cy="978203"/>
          </a:xfrm>
          <a:prstGeom prst="rect">
            <a:avLst/>
          </a:prstGeom>
          <a:noFill/>
        </p:spPr>
      </p:pic>
      <p:sp>
        <p:nvSpPr>
          <p:cNvPr id="3" name="TextBox 2">
            <a:extLst>
              <a:ext uri="{FF2B5EF4-FFF2-40B4-BE49-F238E27FC236}">
                <a16:creationId xmlns:a16="http://schemas.microsoft.com/office/drawing/2014/main" id="{23B39880-B30D-75C0-9093-D445BCF5D985}"/>
              </a:ext>
            </a:extLst>
          </p:cNvPr>
          <p:cNvSpPr txBox="1"/>
          <p:nvPr/>
        </p:nvSpPr>
        <p:spPr>
          <a:xfrm>
            <a:off x="2707998" y="1911169"/>
            <a:ext cx="3025434" cy="905179"/>
          </a:xfrm>
          <a:prstGeom prst="rect">
            <a:avLst/>
          </a:prstGeom>
          <a:noFill/>
        </p:spPr>
        <p:txBody>
          <a:bodyPr wrap="square" lIns="0" tIns="0" rIns="0" bIns="0" rtlCol="0">
            <a:noAutofit/>
          </a:bodyPr>
          <a:lstStyle/>
          <a:p>
            <a:pPr marL="336145" indent="-336145">
              <a:lnSpc>
                <a:spcPct val="150000"/>
              </a:lnSpc>
              <a:buFont typeface="Arial" panose="020B0604020202020204" pitchFamily="34" charset="0"/>
              <a:buChar char="•"/>
            </a:pPr>
            <a:r>
              <a:rPr lang="en-US" sz="1961" err="1">
                <a:latin typeface="Open Sans" panose="020B0606030504020204" pitchFamily="34" charset="0"/>
                <a:ea typeface="Open Sans" panose="020B0606030504020204" pitchFamily="34" charset="0"/>
                <a:cs typeface="Open Sans" panose="020B0606030504020204" pitchFamily="34" charset="0"/>
              </a:rPr>
              <a:t>android.widget</a:t>
            </a:r>
            <a:endParaRPr lang="en-US" sz="1961">
              <a:latin typeface="Open Sans" panose="020B0606030504020204" pitchFamily="34" charset="0"/>
              <a:ea typeface="Open Sans" panose="020B0606030504020204" pitchFamily="34" charset="0"/>
              <a:cs typeface="Open Sans" panose="020B0606030504020204" pitchFamily="34" charset="0"/>
            </a:endParaRPr>
          </a:p>
          <a:p>
            <a:pPr marL="336145" indent="-336145">
              <a:lnSpc>
                <a:spcPct val="150000"/>
              </a:lnSpc>
              <a:buFont typeface="Arial" panose="020B0604020202020204" pitchFamily="34" charset="0"/>
              <a:buChar char="•"/>
            </a:pPr>
            <a:r>
              <a:rPr lang="en-US" sz="1961" err="1">
                <a:latin typeface="Open Sans" panose="020B0606030504020204" pitchFamily="34" charset="0"/>
                <a:ea typeface="Open Sans" panose="020B0606030504020204" pitchFamily="34" charset="0"/>
                <a:cs typeface="Open Sans" panose="020B0606030504020204" pitchFamily="34" charset="0"/>
              </a:rPr>
              <a:t>AndroidX</a:t>
            </a:r>
            <a:r>
              <a:rPr lang="en-US" sz="1961">
                <a:latin typeface="Open Sans" panose="020B0606030504020204" pitchFamily="34" charset="0"/>
                <a:ea typeface="Open Sans" panose="020B0606030504020204" pitchFamily="34" charset="0"/>
                <a:cs typeface="Open Sans" panose="020B0606030504020204" pitchFamily="34" charset="0"/>
              </a:rPr>
              <a:t> libraries</a:t>
            </a:r>
          </a:p>
          <a:p>
            <a:pPr marL="336145" indent="-336145">
              <a:lnSpc>
                <a:spcPct val="150000"/>
              </a:lnSpc>
              <a:buFont typeface="Arial" panose="020B0604020202020204" pitchFamily="34" charset="0"/>
              <a:buChar char="•"/>
            </a:pPr>
            <a:r>
              <a:rPr lang="en-US" sz="1961">
                <a:latin typeface="Open Sans" panose="020B0606030504020204" pitchFamily="34" charset="0"/>
                <a:ea typeface="Open Sans" panose="020B0606030504020204" pitchFamily="34" charset="0"/>
                <a:cs typeface="Open Sans" panose="020B0606030504020204" pitchFamily="34" charset="0"/>
              </a:rPr>
              <a:t>Java/Kotlin APIs</a:t>
            </a:r>
          </a:p>
        </p:txBody>
      </p:sp>
      <p:sp>
        <p:nvSpPr>
          <p:cNvPr id="11" name="TextBox 10">
            <a:extLst>
              <a:ext uri="{FF2B5EF4-FFF2-40B4-BE49-F238E27FC236}">
                <a16:creationId xmlns:a16="http://schemas.microsoft.com/office/drawing/2014/main" id="{16A39CE4-2481-4A17-5C0C-AF5DD9C2C37D}"/>
              </a:ext>
            </a:extLst>
          </p:cNvPr>
          <p:cNvSpPr txBox="1"/>
          <p:nvPr/>
        </p:nvSpPr>
        <p:spPr>
          <a:xfrm>
            <a:off x="7969878" y="1911169"/>
            <a:ext cx="3025434" cy="1206905"/>
          </a:xfrm>
          <a:prstGeom prst="rect">
            <a:avLst/>
          </a:prstGeom>
          <a:noFill/>
        </p:spPr>
        <p:txBody>
          <a:bodyPr wrap="square" lIns="0" tIns="0" rIns="0" bIns="0" rtlCol="0">
            <a:noAutofit/>
          </a:bodyPr>
          <a:lstStyle/>
          <a:p>
            <a:pPr marL="336145" indent="-336145">
              <a:lnSpc>
                <a:spcPct val="150000"/>
              </a:lnSpc>
              <a:buFont typeface="Arial" panose="020B0604020202020204" pitchFamily="34" charset="0"/>
              <a:buChar char="•"/>
            </a:pPr>
            <a:r>
              <a:rPr lang="en-US" sz="1961" err="1">
                <a:latin typeface="Open Sans" panose="020B0606030504020204" pitchFamily="34" charset="0"/>
                <a:ea typeface="Open Sans" panose="020B0606030504020204" pitchFamily="34" charset="0"/>
                <a:cs typeface="Open Sans" panose="020B0606030504020204" pitchFamily="34" charset="0"/>
              </a:rPr>
              <a:t>UIKit</a:t>
            </a:r>
            <a:endParaRPr lang="en-US" sz="1961">
              <a:latin typeface="Open Sans" panose="020B0606030504020204" pitchFamily="34" charset="0"/>
              <a:ea typeface="Open Sans" panose="020B0606030504020204" pitchFamily="34" charset="0"/>
              <a:cs typeface="Open Sans" panose="020B0606030504020204" pitchFamily="34" charset="0"/>
            </a:endParaRPr>
          </a:p>
          <a:p>
            <a:pPr marL="336145" indent="-336145">
              <a:lnSpc>
                <a:spcPct val="150000"/>
              </a:lnSpc>
              <a:buFont typeface="Arial" panose="020B0604020202020204" pitchFamily="34" charset="0"/>
              <a:buChar char="•"/>
            </a:pPr>
            <a:r>
              <a:rPr lang="en-US" sz="1961" err="1">
                <a:latin typeface="Open Sans" panose="020B0606030504020204" pitchFamily="34" charset="0"/>
                <a:ea typeface="Open Sans" panose="020B0606030504020204" pitchFamily="34" charset="0"/>
                <a:cs typeface="Open Sans" panose="020B0606030504020204" pitchFamily="34" charset="0"/>
              </a:rPr>
              <a:t>ARKit</a:t>
            </a:r>
            <a:r>
              <a:rPr lang="en-US" sz="1961">
                <a:latin typeface="Open Sans" panose="020B0606030504020204" pitchFamily="34" charset="0"/>
                <a:ea typeface="Open Sans" panose="020B0606030504020204" pitchFamily="34" charset="0"/>
                <a:cs typeface="Open Sans" panose="020B0606030504020204" pitchFamily="34" charset="0"/>
              </a:rPr>
              <a:t>, </a:t>
            </a:r>
            <a:r>
              <a:rPr lang="en-US" sz="1961" err="1">
                <a:latin typeface="Open Sans" panose="020B0606030504020204" pitchFamily="34" charset="0"/>
                <a:ea typeface="Open Sans" panose="020B0606030504020204" pitchFamily="34" charset="0"/>
                <a:cs typeface="Open Sans" panose="020B0606030504020204" pitchFamily="34" charset="0"/>
              </a:rPr>
              <a:t>AVKit</a:t>
            </a:r>
            <a:r>
              <a:rPr lang="en-US" sz="1961">
                <a:latin typeface="Open Sans" panose="020B0606030504020204" pitchFamily="34" charset="0"/>
                <a:ea typeface="Open Sans" panose="020B0606030504020204" pitchFamily="34" charset="0"/>
                <a:cs typeface="Open Sans" panose="020B0606030504020204" pitchFamily="34" charset="0"/>
              </a:rPr>
              <a:t>, CarPlay, and dozens more</a:t>
            </a:r>
          </a:p>
          <a:p>
            <a:pPr marL="336145" indent="-336145">
              <a:lnSpc>
                <a:spcPct val="150000"/>
              </a:lnSpc>
              <a:buFont typeface="Arial" panose="020B0604020202020204" pitchFamily="34" charset="0"/>
              <a:buChar char="•"/>
            </a:pPr>
            <a:r>
              <a:rPr lang="en-US" sz="1961">
                <a:latin typeface="Open Sans" panose="020B0606030504020204" pitchFamily="34" charset="0"/>
                <a:ea typeface="Open Sans" panose="020B0606030504020204" pitchFamily="34" charset="0"/>
                <a:cs typeface="Open Sans" panose="020B0606030504020204" pitchFamily="34" charset="0"/>
              </a:rPr>
              <a:t>Obj-C/Swift APIs</a:t>
            </a:r>
          </a:p>
        </p:txBody>
      </p:sp>
      <p:sp>
        <p:nvSpPr>
          <p:cNvPr id="14" name="TextBox 13">
            <a:extLst>
              <a:ext uri="{FF2B5EF4-FFF2-40B4-BE49-F238E27FC236}">
                <a16:creationId xmlns:a16="http://schemas.microsoft.com/office/drawing/2014/main" id="{F3583C92-E6E7-56A9-260B-8BBA15A590C8}"/>
              </a:ext>
            </a:extLst>
          </p:cNvPr>
          <p:cNvSpPr txBox="1"/>
          <p:nvPr/>
        </p:nvSpPr>
        <p:spPr>
          <a:xfrm>
            <a:off x="2707998" y="4500149"/>
            <a:ext cx="3025434" cy="1206905"/>
          </a:xfrm>
          <a:prstGeom prst="rect">
            <a:avLst/>
          </a:prstGeom>
          <a:noFill/>
        </p:spPr>
        <p:txBody>
          <a:bodyPr wrap="square" lIns="0" tIns="0" rIns="0" bIns="0" rtlCol="0">
            <a:noAutofit/>
          </a:bodyPr>
          <a:lstStyle/>
          <a:p>
            <a:pPr marL="336145" indent="-336145">
              <a:lnSpc>
                <a:spcPct val="150000"/>
              </a:lnSpc>
              <a:buFont typeface="Arial" panose="020B0604020202020204" pitchFamily="34" charset="0"/>
              <a:buChar char="•"/>
            </a:pPr>
            <a:r>
              <a:rPr lang="en-US" sz="1961">
                <a:latin typeface="Open Sans" panose="020B0606030504020204" pitchFamily="34" charset="0"/>
                <a:ea typeface="Open Sans" panose="020B0606030504020204" pitchFamily="34" charset="0"/>
                <a:cs typeface="Open Sans" panose="020B0606030504020204" pitchFamily="34" charset="0"/>
              </a:rPr>
              <a:t>Mac Catalyst</a:t>
            </a:r>
          </a:p>
          <a:p>
            <a:pPr marL="336145" indent="-336145">
              <a:lnSpc>
                <a:spcPct val="150000"/>
              </a:lnSpc>
              <a:buFont typeface="Arial" panose="020B0604020202020204" pitchFamily="34" charset="0"/>
              <a:buChar char="•"/>
            </a:pPr>
            <a:r>
              <a:rPr lang="en-US" sz="1961" err="1">
                <a:latin typeface="Open Sans" panose="020B0606030504020204" pitchFamily="34" charset="0"/>
                <a:ea typeface="Open Sans" panose="020B0606030504020204" pitchFamily="34" charset="0"/>
                <a:cs typeface="Open Sans" panose="020B0606030504020204" pitchFamily="34" charset="0"/>
              </a:rPr>
              <a:t>UIKit</a:t>
            </a:r>
            <a:r>
              <a:rPr lang="en-US" sz="1961">
                <a:latin typeface="Open Sans" panose="020B0606030504020204" pitchFamily="34" charset="0"/>
                <a:ea typeface="Open Sans" panose="020B0606030504020204" pitchFamily="34" charset="0"/>
                <a:cs typeface="Open Sans" panose="020B0606030504020204" pitchFamily="34" charset="0"/>
              </a:rPr>
              <a:t> + </a:t>
            </a:r>
            <a:r>
              <a:rPr lang="en-US" sz="1961" err="1">
                <a:latin typeface="Open Sans" panose="020B0606030504020204" pitchFamily="34" charset="0"/>
                <a:ea typeface="Open Sans" panose="020B0606030504020204" pitchFamily="34" charset="0"/>
                <a:cs typeface="Open Sans" panose="020B0606030504020204" pitchFamily="34" charset="0"/>
              </a:rPr>
              <a:t>AppKit</a:t>
            </a:r>
            <a:endParaRPr lang="en-US" sz="1961">
              <a:latin typeface="Open Sans" panose="020B0606030504020204" pitchFamily="34" charset="0"/>
              <a:ea typeface="Open Sans" panose="020B0606030504020204" pitchFamily="34" charset="0"/>
              <a:cs typeface="Open Sans" panose="020B0606030504020204" pitchFamily="34" charset="0"/>
            </a:endParaRPr>
          </a:p>
          <a:p>
            <a:pPr marL="336145" indent="-336145">
              <a:lnSpc>
                <a:spcPct val="150000"/>
              </a:lnSpc>
              <a:buFont typeface="Arial" panose="020B0604020202020204" pitchFamily="34" charset="0"/>
              <a:buChar char="•"/>
            </a:pPr>
            <a:r>
              <a:rPr lang="en-US" sz="1961">
                <a:latin typeface="Open Sans" panose="020B0606030504020204" pitchFamily="34" charset="0"/>
                <a:ea typeface="Open Sans" panose="020B0606030504020204" pitchFamily="34" charset="0"/>
                <a:cs typeface="Open Sans" panose="020B0606030504020204" pitchFamily="34" charset="0"/>
              </a:rPr>
              <a:t>Dozens of frameworks</a:t>
            </a:r>
          </a:p>
          <a:p>
            <a:pPr marL="336145" indent="-336145">
              <a:lnSpc>
                <a:spcPct val="150000"/>
              </a:lnSpc>
              <a:buFont typeface="Arial" panose="020B0604020202020204" pitchFamily="34" charset="0"/>
              <a:buChar char="•"/>
            </a:pPr>
            <a:r>
              <a:rPr lang="en-US" sz="1961">
                <a:latin typeface="Open Sans" panose="020B0606030504020204" pitchFamily="34" charset="0"/>
                <a:ea typeface="Open Sans" panose="020B0606030504020204" pitchFamily="34" charset="0"/>
                <a:cs typeface="Open Sans" panose="020B0606030504020204" pitchFamily="34" charset="0"/>
              </a:rPr>
              <a:t>Obj-C/Swift APIs</a:t>
            </a:r>
          </a:p>
        </p:txBody>
      </p:sp>
      <p:sp>
        <p:nvSpPr>
          <p:cNvPr id="15" name="TextBox 14">
            <a:extLst>
              <a:ext uri="{FF2B5EF4-FFF2-40B4-BE49-F238E27FC236}">
                <a16:creationId xmlns:a16="http://schemas.microsoft.com/office/drawing/2014/main" id="{3599935E-7506-5600-01F3-7E6025457A06}"/>
              </a:ext>
            </a:extLst>
          </p:cNvPr>
          <p:cNvSpPr txBox="1"/>
          <p:nvPr/>
        </p:nvSpPr>
        <p:spPr>
          <a:xfrm>
            <a:off x="7969878" y="4500149"/>
            <a:ext cx="3025434" cy="905179"/>
          </a:xfrm>
          <a:prstGeom prst="rect">
            <a:avLst/>
          </a:prstGeom>
          <a:noFill/>
          <a:ln>
            <a:noFill/>
          </a:ln>
        </p:spPr>
        <p:txBody>
          <a:bodyPr wrap="square" lIns="0" tIns="0" rIns="0" bIns="0" rtlCol="0">
            <a:noAutofit/>
          </a:bodyPr>
          <a:lstStyle/>
          <a:p>
            <a:pPr marL="336145" indent="-336145">
              <a:lnSpc>
                <a:spcPct val="150000"/>
              </a:lnSpc>
              <a:buFont typeface="Arial" panose="020B0604020202020204" pitchFamily="34" charset="0"/>
              <a:buChar char="•"/>
            </a:pPr>
            <a:r>
              <a:rPr lang="en-US" sz="1961">
                <a:latin typeface="Open Sans" panose="020B0606030504020204" pitchFamily="34" charset="0"/>
                <a:ea typeface="Open Sans" panose="020B0606030504020204" pitchFamily="34" charset="0"/>
                <a:cs typeface="Open Sans" panose="020B0606030504020204" pitchFamily="34" charset="0"/>
              </a:rPr>
              <a:t>Windows App SDK</a:t>
            </a:r>
          </a:p>
          <a:p>
            <a:pPr marL="336145" indent="-336145">
              <a:lnSpc>
                <a:spcPct val="150000"/>
              </a:lnSpc>
              <a:buFont typeface="Arial" panose="020B0604020202020204" pitchFamily="34" charset="0"/>
              <a:buChar char="•"/>
            </a:pPr>
            <a:r>
              <a:rPr lang="en-US" sz="1961" err="1">
                <a:latin typeface="Open Sans" panose="020B0606030504020204" pitchFamily="34" charset="0"/>
                <a:ea typeface="Open Sans" panose="020B0606030504020204" pitchFamily="34" charset="0"/>
                <a:cs typeface="Open Sans" panose="020B0606030504020204" pitchFamily="34" charset="0"/>
              </a:rPr>
              <a:t>WinUI</a:t>
            </a:r>
            <a:r>
              <a:rPr lang="en-US" sz="1961">
                <a:latin typeface="Open Sans" panose="020B0606030504020204" pitchFamily="34" charset="0"/>
                <a:ea typeface="Open Sans" panose="020B0606030504020204" pitchFamily="34" charset="0"/>
                <a:cs typeface="Open Sans" panose="020B0606030504020204" pitchFamily="34" charset="0"/>
              </a:rPr>
              <a:t> 3</a:t>
            </a:r>
          </a:p>
          <a:p>
            <a:pPr marL="336145" indent="-336145">
              <a:lnSpc>
                <a:spcPct val="150000"/>
              </a:lnSpc>
              <a:buFont typeface="Arial" panose="020B0604020202020204" pitchFamily="34" charset="0"/>
              <a:buChar char="•"/>
            </a:pPr>
            <a:r>
              <a:rPr lang="en-US" sz="1961">
                <a:latin typeface="Open Sans" panose="020B0606030504020204" pitchFamily="34" charset="0"/>
                <a:ea typeface="Open Sans" panose="020B0606030504020204" pitchFamily="34" charset="0"/>
                <a:cs typeface="Open Sans" panose="020B0606030504020204" pitchFamily="34" charset="0"/>
              </a:rPr>
              <a:t>C++ APIs</a:t>
            </a:r>
          </a:p>
        </p:txBody>
      </p:sp>
    </p:spTree>
    <p:extLst>
      <p:ext uri="{BB962C8B-B14F-4D97-AF65-F5344CB8AC3E}">
        <p14:creationId xmlns:p14="http://schemas.microsoft.com/office/powerpoint/2010/main" val="4049647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F81361A8-31D3-8143-8F3F-AC906256F3D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192000" cy="7106479"/>
          </a:xfrm>
          <a:prstGeom prst="rect">
            <a:avLst/>
          </a:prstGeom>
        </p:spPr>
      </p:pic>
      <p:sp>
        <p:nvSpPr>
          <p:cNvPr id="2" name="Title 1">
            <a:extLst>
              <a:ext uri="{FF2B5EF4-FFF2-40B4-BE49-F238E27FC236}">
                <a16:creationId xmlns:a16="http://schemas.microsoft.com/office/drawing/2014/main" id="{096FE8AF-C54E-8B47-969A-459B511062AA}"/>
              </a:ext>
            </a:extLst>
          </p:cNvPr>
          <p:cNvSpPr>
            <a:spLocks noGrp="1"/>
          </p:cNvSpPr>
          <p:nvPr>
            <p:ph type="title"/>
          </p:nvPr>
        </p:nvSpPr>
        <p:spPr/>
        <p:txBody>
          <a:bodyPr/>
          <a:lstStyle/>
          <a:p>
            <a:r>
              <a:rPr lang="en-US"/>
              <a:t>Welcome to .NET Conf: Focus on MAUI</a:t>
            </a:r>
            <a:br>
              <a:rPr lang="en-US"/>
            </a:br>
            <a:endParaRPr lang="en-US"/>
          </a:p>
        </p:txBody>
      </p:sp>
      <p:sp>
        <p:nvSpPr>
          <p:cNvPr id="3" name="Text Placeholder 2">
            <a:extLst>
              <a:ext uri="{FF2B5EF4-FFF2-40B4-BE49-F238E27FC236}">
                <a16:creationId xmlns:a16="http://schemas.microsoft.com/office/drawing/2014/main" id="{0783A175-10B8-0B47-A3ED-FDEB68569CA0}"/>
              </a:ext>
            </a:extLst>
          </p:cNvPr>
          <p:cNvSpPr>
            <a:spLocks noGrp="1"/>
          </p:cNvSpPr>
          <p:nvPr>
            <p:ph type="body" idx="1"/>
          </p:nvPr>
        </p:nvSpPr>
        <p:spPr>
          <a:xfrm>
            <a:off x="831850" y="4589463"/>
            <a:ext cx="10515600" cy="2129584"/>
          </a:xfrm>
        </p:spPr>
        <p:txBody>
          <a:bodyPr>
            <a:normAutofit/>
          </a:bodyPr>
          <a:lstStyle/>
          <a:p>
            <a:r>
              <a:rPr lang="en-US"/>
              <a:t>David Ortinau, Principal PM</a:t>
            </a:r>
          </a:p>
          <a:p>
            <a:r>
              <a:rPr lang="en-US" sz="1800"/>
              <a:t>@davidortinau</a:t>
            </a:r>
          </a:p>
          <a:p>
            <a:r>
              <a:rPr lang="en-US"/>
              <a:t>Maddy Montaquila, Senior PM</a:t>
            </a:r>
          </a:p>
          <a:p>
            <a:r>
              <a:rPr lang="en-US" sz="1800"/>
              <a:t>@maddymontaquila</a:t>
            </a:r>
          </a:p>
        </p:txBody>
      </p:sp>
      <p:pic>
        <p:nvPicPr>
          <p:cNvPr id="5" name="Graphic 4">
            <a:extLst>
              <a:ext uri="{FF2B5EF4-FFF2-40B4-BE49-F238E27FC236}">
                <a16:creationId xmlns:a16="http://schemas.microsoft.com/office/drawing/2014/main" id="{89129657-C0FE-8C98-9EAC-350513661AA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791323" y="4562475"/>
            <a:ext cx="3390929" cy="1888444"/>
          </a:xfrm>
          <a:prstGeom prst="rect">
            <a:avLst/>
          </a:prstGeom>
        </p:spPr>
      </p:pic>
    </p:spTree>
    <p:extLst>
      <p:ext uri="{BB962C8B-B14F-4D97-AF65-F5344CB8AC3E}">
        <p14:creationId xmlns:p14="http://schemas.microsoft.com/office/powerpoint/2010/main" val="38521206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6E5D6-863B-455A-A56E-D66344587257}"/>
              </a:ext>
            </a:extLst>
          </p:cNvPr>
          <p:cNvSpPr>
            <a:spLocks noGrp="1"/>
          </p:cNvSpPr>
          <p:nvPr>
            <p:ph type="title"/>
          </p:nvPr>
        </p:nvSpPr>
        <p:spPr/>
        <p:txBody>
          <a:bodyPr/>
          <a:lstStyle/>
          <a:p>
            <a:r>
              <a:rPr lang="en-US"/>
              <a:t>What’s “in the box” and nearby?</a:t>
            </a:r>
          </a:p>
        </p:txBody>
      </p:sp>
      <p:sp>
        <p:nvSpPr>
          <p:cNvPr id="3" name="Content Placeholder 2">
            <a:extLst>
              <a:ext uri="{FF2B5EF4-FFF2-40B4-BE49-F238E27FC236}">
                <a16:creationId xmlns:a16="http://schemas.microsoft.com/office/drawing/2014/main" id="{A27D6DC6-03BF-4C8F-9D40-1D29D92CB5CC}"/>
              </a:ext>
            </a:extLst>
          </p:cNvPr>
          <p:cNvSpPr>
            <a:spLocks noGrp="1"/>
          </p:cNvSpPr>
          <p:nvPr>
            <p:ph sz="half" idx="4294967295"/>
          </p:nvPr>
        </p:nvSpPr>
        <p:spPr>
          <a:xfrm>
            <a:off x="559063" y="2165433"/>
            <a:ext cx="3529013" cy="4483100"/>
          </a:xfrm>
        </p:spPr>
        <p:txBody>
          <a:bodyPr>
            <a:normAutofit/>
          </a:bodyPr>
          <a:lstStyle/>
          <a:p>
            <a:pPr>
              <a:lnSpc>
                <a:spcPct val="100000"/>
              </a:lnSpc>
            </a:pPr>
            <a:endParaRPr lang="en-US"/>
          </a:p>
          <a:p>
            <a:pPr>
              <a:lnSpc>
                <a:spcPct val="100000"/>
              </a:lnSpc>
            </a:pPr>
            <a:endParaRPr lang="en-US"/>
          </a:p>
        </p:txBody>
      </p:sp>
      <p:sp>
        <p:nvSpPr>
          <p:cNvPr id="7" name="TextBox 6">
            <a:extLst>
              <a:ext uri="{FF2B5EF4-FFF2-40B4-BE49-F238E27FC236}">
                <a16:creationId xmlns:a16="http://schemas.microsoft.com/office/drawing/2014/main" id="{60B1A5ED-B0E3-88B0-53E1-EF678122FE15}"/>
              </a:ext>
            </a:extLst>
          </p:cNvPr>
          <p:cNvSpPr txBox="1"/>
          <p:nvPr/>
        </p:nvSpPr>
        <p:spPr>
          <a:xfrm>
            <a:off x="723882" y="1836031"/>
            <a:ext cx="3657304" cy="3753059"/>
          </a:xfrm>
          <a:prstGeom prst="rect">
            <a:avLst/>
          </a:prstGeom>
          <a:noFill/>
        </p:spPr>
        <p:txBody>
          <a:bodyPr rot="0" spcFirstLastPara="0" vertOverflow="overflow" horzOverflow="overflow" vert="horz" wrap="square" lIns="89642" tIns="44821" rIns="89642" bIns="44821" numCol="1" spcCol="0" rtlCol="0" fromWordArt="0" anchor="t" anchorCtr="0" forceAA="0" compatLnSpc="1">
            <a:prstTxWarp prst="textNoShape">
              <a:avLst/>
            </a:prstTxWarp>
            <a:spAutoFit/>
          </a:bodyPr>
          <a:lstStyle/>
          <a:p>
            <a:r>
              <a:rPr lang="en-US" sz="2000" b="1">
                <a:solidFill>
                  <a:schemeClr val="accent6"/>
                </a:solidFill>
                <a:latin typeface="Open Sans" panose="020B0606030504020204" pitchFamily="34" charset="0"/>
                <a:ea typeface="Open Sans" panose="020B0606030504020204" pitchFamily="34" charset="0"/>
                <a:cs typeface="Open Sans" panose="020B0606030504020204" pitchFamily="34" charset="0"/>
              </a:rPr>
              <a:t>Features</a:t>
            </a:r>
          </a:p>
          <a:p>
            <a:endParaRPr lang="en-US" sz="2000" b="1">
              <a:solidFill>
                <a:schemeClr val="accent6"/>
              </a:solidFill>
              <a:latin typeface="Open Sans" panose="020B0606030504020204" pitchFamily="34" charset="0"/>
              <a:ea typeface="Open Sans" panose="020B0606030504020204" pitchFamily="34" charset="0"/>
              <a:cs typeface="Open Sans" panose="020B0606030504020204" pitchFamily="34" charset="0"/>
            </a:endParaRPr>
          </a:p>
          <a:p>
            <a:r>
              <a:rPr lang="en-US">
                <a:latin typeface="Segoe UI Light" panose="020B0502040204020203" pitchFamily="34" charset="0"/>
                <a:ea typeface="Open Sans" panose="020B0606030504020204" pitchFamily="34" charset="0"/>
                <a:cs typeface="Segoe UI Light" panose="020B0502040204020203" pitchFamily="34" charset="0"/>
              </a:rPr>
              <a:t>MVVM &amp; XAML</a:t>
            </a:r>
          </a:p>
          <a:p>
            <a:r>
              <a:rPr lang="en-US">
                <a:latin typeface="Segoe UI Light" panose="020B0502040204020203" pitchFamily="34" charset="0"/>
                <a:ea typeface="Open Sans" panose="020B0606030504020204" pitchFamily="34" charset="0"/>
                <a:cs typeface="Segoe UI Light" panose="020B0502040204020203" pitchFamily="34" charset="0"/>
              </a:rPr>
              <a:t>Android, iOS, macOS, Windows</a:t>
            </a:r>
          </a:p>
          <a:p>
            <a:r>
              <a:rPr lang="en-US">
                <a:latin typeface="Segoe UI Light" panose="020B0502040204020203" pitchFamily="34" charset="0"/>
                <a:ea typeface="Open Sans" panose="020B0606030504020204" pitchFamily="34" charset="0"/>
                <a:cs typeface="Segoe UI Light" panose="020B0502040204020203" pitchFamily="34" charset="0"/>
              </a:rPr>
              <a:t>7 Layouts</a:t>
            </a:r>
          </a:p>
          <a:p>
            <a:r>
              <a:rPr lang="en-US">
                <a:latin typeface="Segoe UI Light" panose="020B0502040204020203" pitchFamily="34" charset="0"/>
                <a:ea typeface="Open Sans" panose="020B0606030504020204" pitchFamily="34" charset="0"/>
                <a:cs typeface="Segoe UI Light" panose="020B0502040204020203" pitchFamily="34" charset="0"/>
              </a:rPr>
              <a:t>44 Views</a:t>
            </a:r>
          </a:p>
          <a:p>
            <a:r>
              <a:rPr lang="en-US" err="1">
                <a:latin typeface="Segoe UI Light" panose="020B0502040204020203" pitchFamily="34" charset="0"/>
                <a:ea typeface="Open Sans" panose="020B0606030504020204" pitchFamily="34" charset="0"/>
                <a:cs typeface="Segoe UI Light" panose="020B0502040204020203" pitchFamily="34" charset="0"/>
              </a:rPr>
              <a:t>Maui.Essentials</a:t>
            </a:r>
            <a:endParaRPr lang="en-US">
              <a:latin typeface="Segoe UI Light" panose="020B0502040204020203" pitchFamily="34" charset="0"/>
              <a:ea typeface="Open Sans" panose="020B0606030504020204" pitchFamily="34" charset="0"/>
              <a:cs typeface="Segoe UI Light" panose="020B0502040204020203" pitchFamily="34" charset="0"/>
            </a:endParaRPr>
          </a:p>
          <a:p>
            <a:r>
              <a:rPr lang="en-US" err="1">
                <a:latin typeface="Segoe UI Light" panose="020B0502040204020203" pitchFamily="34" charset="0"/>
                <a:ea typeface="Open Sans" panose="020B0606030504020204" pitchFamily="34" charset="0"/>
                <a:cs typeface="Segoe UI Light" panose="020B0502040204020203" pitchFamily="34" charset="0"/>
              </a:rPr>
              <a:t>Maui.Graphics</a:t>
            </a:r>
            <a:endParaRPr lang="en-US">
              <a:latin typeface="Segoe UI Light" panose="020B0502040204020203" pitchFamily="34" charset="0"/>
              <a:ea typeface="Open Sans" panose="020B0606030504020204" pitchFamily="34" charset="0"/>
              <a:cs typeface="Segoe UI Light" panose="020B0502040204020203" pitchFamily="34" charset="0"/>
            </a:endParaRPr>
          </a:p>
          <a:p>
            <a:r>
              <a:rPr lang="en-US" err="1">
                <a:latin typeface="Segoe UI Light" panose="020B0502040204020203" pitchFamily="34" charset="0"/>
                <a:ea typeface="Open Sans" panose="020B0606030504020204" pitchFamily="34" charset="0"/>
                <a:cs typeface="Segoe UI Light" panose="020B0502040204020203" pitchFamily="34" charset="0"/>
              </a:rPr>
              <a:t>Xamarin.Forms</a:t>
            </a:r>
            <a:r>
              <a:rPr lang="en-US">
                <a:latin typeface="Segoe UI Light" panose="020B0502040204020203" pitchFamily="34" charset="0"/>
                <a:ea typeface="Open Sans" panose="020B0606030504020204" pitchFamily="34" charset="0"/>
                <a:cs typeface="Segoe UI Light" panose="020B0502040204020203" pitchFamily="34" charset="0"/>
              </a:rPr>
              <a:t> Compat</a:t>
            </a:r>
          </a:p>
          <a:p>
            <a:r>
              <a:rPr lang="en-US" err="1">
                <a:latin typeface="Segoe UI Light" panose="020B0502040204020203" pitchFamily="34" charset="0"/>
                <a:ea typeface="Open Sans" panose="020B0606030504020204" pitchFamily="34" charset="0"/>
                <a:cs typeface="Segoe UI Light" panose="020B0502040204020203" pitchFamily="34" charset="0"/>
              </a:rPr>
              <a:t>CommunityToolkit</a:t>
            </a:r>
            <a:r>
              <a:rPr lang="en-US">
                <a:latin typeface="Segoe UI Light" panose="020B0502040204020203" pitchFamily="34" charset="0"/>
                <a:ea typeface="Open Sans" panose="020B0606030504020204" pitchFamily="34" charset="0"/>
                <a:cs typeface="Segoe UI Light" panose="020B0502040204020203" pitchFamily="34" charset="0"/>
              </a:rPr>
              <a:t>.</a:t>
            </a:r>
          </a:p>
          <a:p>
            <a:r>
              <a:rPr lang="en-US">
                <a:latin typeface="Segoe UI Light" panose="020B0502040204020203" pitchFamily="34" charset="0"/>
                <a:ea typeface="Open Sans" panose="020B0606030504020204" pitchFamily="34" charset="0"/>
                <a:cs typeface="Segoe UI Light" panose="020B0502040204020203" pitchFamily="34" charset="0"/>
              </a:rPr>
              <a:t>  Maui</a:t>
            </a:r>
          </a:p>
          <a:p>
            <a:r>
              <a:rPr lang="en-US">
                <a:latin typeface="Segoe UI Light" panose="020B0502040204020203" pitchFamily="34" charset="0"/>
                <a:ea typeface="Open Sans" panose="020B0606030504020204" pitchFamily="34" charset="0"/>
                <a:cs typeface="Segoe UI Light" panose="020B0502040204020203" pitchFamily="34" charset="0"/>
              </a:rPr>
              <a:t>  </a:t>
            </a:r>
            <a:r>
              <a:rPr lang="en-US" err="1">
                <a:latin typeface="Segoe UI Light" panose="020B0502040204020203" pitchFamily="34" charset="0"/>
                <a:ea typeface="Open Sans" panose="020B0606030504020204" pitchFamily="34" charset="0"/>
                <a:cs typeface="Segoe UI Light" panose="020B0502040204020203" pitchFamily="34" charset="0"/>
              </a:rPr>
              <a:t>Maui.Markup</a:t>
            </a:r>
            <a:endParaRPr lang="en-US">
              <a:latin typeface="Segoe UI Light" panose="020B0502040204020203" pitchFamily="34" charset="0"/>
              <a:ea typeface="Open Sans" panose="020B0606030504020204" pitchFamily="34" charset="0"/>
              <a:cs typeface="Segoe UI Light" panose="020B0502040204020203" pitchFamily="34" charset="0"/>
            </a:endParaRPr>
          </a:p>
          <a:p>
            <a:r>
              <a:rPr lang="en-US">
                <a:latin typeface="Segoe UI Light" panose="020B0502040204020203" pitchFamily="34" charset="0"/>
                <a:ea typeface="Open Sans" panose="020B0606030504020204" pitchFamily="34" charset="0"/>
                <a:cs typeface="Segoe UI Light" panose="020B0502040204020203" pitchFamily="34" charset="0"/>
              </a:rPr>
              <a:t>  </a:t>
            </a:r>
            <a:r>
              <a:rPr lang="en-US" err="1">
                <a:latin typeface="Segoe UI Light" panose="020B0502040204020203" pitchFamily="34" charset="0"/>
                <a:ea typeface="Open Sans" panose="020B0606030504020204" pitchFamily="34" charset="0"/>
                <a:cs typeface="Segoe UI Light" panose="020B0502040204020203" pitchFamily="34" charset="0"/>
              </a:rPr>
              <a:t>Mvvm</a:t>
            </a:r>
            <a:endParaRPr lang="en-US">
              <a:latin typeface="Segoe UI Light" panose="020B0502040204020203" pitchFamily="34" charset="0"/>
              <a:ea typeface="Open Sans" panose="020B0606030504020204" pitchFamily="34" charset="0"/>
              <a:cs typeface="Segoe UI Light" panose="020B0502040204020203" pitchFamily="34" charset="0"/>
            </a:endParaRPr>
          </a:p>
        </p:txBody>
      </p:sp>
      <p:sp>
        <p:nvSpPr>
          <p:cNvPr id="9" name="TextBox 8">
            <a:extLst>
              <a:ext uri="{FF2B5EF4-FFF2-40B4-BE49-F238E27FC236}">
                <a16:creationId xmlns:a16="http://schemas.microsoft.com/office/drawing/2014/main" id="{E484641F-E795-FDE2-DD17-4E86AE75FC90}"/>
              </a:ext>
            </a:extLst>
          </p:cNvPr>
          <p:cNvSpPr txBox="1"/>
          <p:nvPr/>
        </p:nvSpPr>
        <p:spPr>
          <a:xfrm>
            <a:off x="4680192" y="1836031"/>
            <a:ext cx="3657304" cy="4030057"/>
          </a:xfrm>
          <a:prstGeom prst="rect">
            <a:avLst/>
          </a:prstGeom>
          <a:noFill/>
        </p:spPr>
        <p:txBody>
          <a:bodyPr rot="0" spcFirstLastPara="0" vertOverflow="overflow" horzOverflow="overflow" vert="horz" wrap="square" lIns="89642" tIns="44821" rIns="89642" bIns="44821" numCol="1" spcCol="0" rtlCol="0" fromWordArt="0" anchor="t" anchorCtr="0" forceAA="0" compatLnSpc="1">
            <a:prstTxWarp prst="textNoShape">
              <a:avLst/>
            </a:prstTxWarp>
            <a:spAutoFit/>
          </a:bodyPr>
          <a:lstStyle/>
          <a:p>
            <a:r>
              <a:rPr lang="en-US" sz="2000" b="1">
                <a:solidFill>
                  <a:schemeClr val="accent6"/>
                </a:solidFill>
                <a:latin typeface="Open Sans" panose="020B0606030504020204" pitchFamily="34" charset="0"/>
                <a:ea typeface="Open Sans" panose="020B0606030504020204" pitchFamily="34" charset="0"/>
                <a:cs typeface="Open Sans" panose="020B0606030504020204" pitchFamily="34" charset="0"/>
              </a:rPr>
              <a:t>New Capabilities</a:t>
            </a:r>
          </a:p>
          <a:p>
            <a:endParaRPr lang="en-US" sz="2000" b="1">
              <a:solidFill>
                <a:schemeClr val="accent6"/>
              </a:solidFill>
              <a:latin typeface="Open Sans" panose="020B0606030504020204" pitchFamily="34" charset="0"/>
              <a:ea typeface="Open Sans" panose="020B0606030504020204" pitchFamily="34" charset="0"/>
              <a:cs typeface="Open Sans" panose="020B0606030504020204" pitchFamily="34" charset="0"/>
            </a:endParaRPr>
          </a:p>
          <a:p>
            <a:r>
              <a:rPr lang="en-US" err="1">
                <a:latin typeface="Segoe UI Light" panose="020B0502040204020203" pitchFamily="34" charset="0"/>
                <a:ea typeface="Open Sans" panose="020B0606030504020204" pitchFamily="34" charset="0"/>
                <a:cs typeface="Segoe UI Light" panose="020B0502040204020203" pitchFamily="34" charset="0"/>
              </a:rPr>
              <a:t>BlazorWebView</a:t>
            </a:r>
            <a:endParaRPr lang="en-US">
              <a:latin typeface="Segoe UI Light" panose="020B0502040204020203" pitchFamily="34" charset="0"/>
              <a:ea typeface="Open Sans" panose="020B0606030504020204" pitchFamily="34" charset="0"/>
              <a:cs typeface="Segoe UI Light" panose="020B0502040204020203" pitchFamily="34" charset="0"/>
            </a:endParaRPr>
          </a:p>
          <a:p>
            <a:r>
              <a:rPr lang="en-US">
                <a:latin typeface="Segoe UI Light" panose="020B0502040204020203" pitchFamily="34" charset="0"/>
                <a:ea typeface="Open Sans" panose="020B0606030504020204" pitchFamily="34" charset="0"/>
                <a:cs typeface="Segoe UI Light" panose="020B0502040204020203" pitchFamily="34" charset="0"/>
              </a:rPr>
              <a:t>Border</a:t>
            </a:r>
          </a:p>
          <a:p>
            <a:r>
              <a:rPr lang="en-US">
                <a:latin typeface="Segoe UI Light" panose="020B0502040204020203" pitchFamily="34" charset="0"/>
                <a:ea typeface="Open Sans" panose="020B0606030504020204" pitchFamily="34" charset="0"/>
                <a:cs typeface="Segoe UI Light" panose="020B0502040204020203" pitchFamily="34" charset="0"/>
              </a:rPr>
              <a:t>Shadows</a:t>
            </a:r>
          </a:p>
          <a:p>
            <a:r>
              <a:rPr lang="en-US" err="1">
                <a:latin typeface="Segoe UI Light" panose="020B0502040204020203" pitchFamily="34" charset="0"/>
                <a:ea typeface="Open Sans" panose="020B0606030504020204" pitchFamily="34" charset="0"/>
                <a:cs typeface="Segoe UI Light" panose="020B0502040204020203" pitchFamily="34" charset="0"/>
              </a:rPr>
              <a:t>GraphicsView</a:t>
            </a:r>
            <a:endParaRPr lang="en-US">
              <a:latin typeface="Segoe UI Light" panose="020B0502040204020203" pitchFamily="34" charset="0"/>
              <a:ea typeface="Open Sans" panose="020B0606030504020204" pitchFamily="34" charset="0"/>
              <a:cs typeface="Segoe UI Light" panose="020B0502040204020203" pitchFamily="34" charset="0"/>
            </a:endParaRPr>
          </a:p>
          <a:p>
            <a:r>
              <a:rPr lang="en-US" err="1">
                <a:latin typeface="Segoe UI Light" panose="020B0502040204020203" pitchFamily="34" charset="0"/>
                <a:ea typeface="Open Sans" panose="020B0606030504020204" pitchFamily="34" charset="0"/>
                <a:cs typeface="Segoe UI Light" panose="020B0502040204020203" pitchFamily="34" charset="0"/>
              </a:rPr>
              <a:t>MenuBar</a:t>
            </a:r>
            <a:endParaRPr lang="en-US">
              <a:latin typeface="Segoe UI Light" panose="020B0502040204020203" pitchFamily="34" charset="0"/>
              <a:ea typeface="Open Sans" panose="020B0606030504020204" pitchFamily="34" charset="0"/>
              <a:cs typeface="Segoe UI Light" panose="020B0502040204020203" pitchFamily="34" charset="0"/>
            </a:endParaRPr>
          </a:p>
          <a:p>
            <a:r>
              <a:rPr lang="en-US">
                <a:latin typeface="Segoe UI Light" panose="020B0502040204020203" pitchFamily="34" charset="0"/>
                <a:ea typeface="Open Sans" panose="020B0606030504020204" pitchFamily="34" charset="0"/>
                <a:cs typeface="Segoe UI Light" panose="020B0502040204020203" pitchFamily="34" charset="0"/>
              </a:rPr>
              <a:t>Window/Multi-Window</a:t>
            </a:r>
          </a:p>
          <a:p>
            <a:r>
              <a:rPr lang="en-US">
                <a:latin typeface="Segoe UI Light" panose="020B0502040204020203" pitchFamily="34" charset="0"/>
                <a:ea typeface="Open Sans" panose="020B0606030504020204" pitchFamily="34" charset="0"/>
                <a:cs typeface="Segoe UI Light" panose="020B0502040204020203" pitchFamily="34" charset="0"/>
              </a:rPr>
              <a:t>Default theme</a:t>
            </a:r>
          </a:p>
          <a:p>
            <a:r>
              <a:rPr lang="en-US" err="1">
                <a:latin typeface="Segoe UI Light" panose="020B0502040204020203" pitchFamily="34" charset="0"/>
                <a:ea typeface="Open Sans" panose="020B0606030504020204" pitchFamily="34" charset="0"/>
                <a:cs typeface="Segoe UI Light" panose="020B0502040204020203" pitchFamily="34" charset="0"/>
              </a:rPr>
              <a:t>AppIcon</a:t>
            </a:r>
            <a:endParaRPr lang="en-US">
              <a:latin typeface="Segoe UI Light" panose="020B0502040204020203" pitchFamily="34" charset="0"/>
              <a:ea typeface="Open Sans" panose="020B0606030504020204" pitchFamily="34" charset="0"/>
              <a:cs typeface="Segoe UI Light" panose="020B0502040204020203" pitchFamily="34" charset="0"/>
            </a:endParaRPr>
          </a:p>
          <a:p>
            <a:r>
              <a:rPr lang="en-US" err="1">
                <a:latin typeface="Segoe UI Light" panose="020B0502040204020203" pitchFamily="34" charset="0"/>
                <a:ea typeface="Open Sans" panose="020B0606030504020204" pitchFamily="34" charset="0"/>
                <a:cs typeface="Segoe UI Light" panose="020B0502040204020203" pitchFamily="34" charset="0"/>
              </a:rPr>
              <a:t>SplashScreen</a:t>
            </a:r>
            <a:endParaRPr lang="en-US">
              <a:latin typeface="Segoe UI Light" panose="020B0502040204020203" pitchFamily="34" charset="0"/>
              <a:ea typeface="Open Sans" panose="020B0606030504020204" pitchFamily="34" charset="0"/>
              <a:cs typeface="Segoe UI Light" panose="020B0502040204020203" pitchFamily="34" charset="0"/>
            </a:endParaRPr>
          </a:p>
          <a:p>
            <a:r>
              <a:rPr lang="en-US">
                <a:latin typeface="Segoe UI Light" panose="020B0502040204020203" pitchFamily="34" charset="0"/>
                <a:ea typeface="Open Sans" panose="020B0606030504020204" pitchFamily="34" charset="0"/>
                <a:cs typeface="Segoe UI Light" panose="020B0502040204020203" pitchFamily="34" charset="0"/>
              </a:rPr>
              <a:t>Fonts</a:t>
            </a:r>
          </a:p>
          <a:p>
            <a:r>
              <a:rPr lang="en-US">
                <a:latin typeface="Segoe UI Light" panose="020B0502040204020203" pitchFamily="34" charset="0"/>
                <a:ea typeface="Open Sans" panose="020B0606030504020204" pitchFamily="34" charset="0"/>
                <a:cs typeface="Segoe UI Light" panose="020B0502040204020203" pitchFamily="34" charset="0"/>
              </a:rPr>
              <a:t>Images</a:t>
            </a:r>
          </a:p>
          <a:p>
            <a:r>
              <a:rPr lang="en-US">
                <a:latin typeface="Segoe UI Light" panose="020B0502040204020203" pitchFamily="34" charset="0"/>
                <a:ea typeface="Open Sans" panose="020B0606030504020204" pitchFamily="34" charset="0"/>
                <a:cs typeface="Segoe UI Light" panose="020B0502040204020203" pitchFamily="34" charset="0"/>
              </a:rPr>
              <a:t>Shell flyout templates</a:t>
            </a:r>
          </a:p>
        </p:txBody>
      </p:sp>
      <p:sp>
        <p:nvSpPr>
          <p:cNvPr id="11" name="TextBox 10">
            <a:extLst>
              <a:ext uri="{FF2B5EF4-FFF2-40B4-BE49-F238E27FC236}">
                <a16:creationId xmlns:a16="http://schemas.microsoft.com/office/drawing/2014/main" id="{36385231-2741-9D08-655D-7688EC4C1308}"/>
              </a:ext>
            </a:extLst>
          </p:cNvPr>
          <p:cNvSpPr txBox="1"/>
          <p:nvPr/>
        </p:nvSpPr>
        <p:spPr>
          <a:xfrm>
            <a:off x="8534696" y="1836031"/>
            <a:ext cx="3657304" cy="2645063"/>
          </a:xfrm>
          <a:prstGeom prst="rect">
            <a:avLst/>
          </a:prstGeom>
          <a:noFill/>
        </p:spPr>
        <p:txBody>
          <a:bodyPr rot="0" spcFirstLastPara="0" vertOverflow="overflow" horzOverflow="overflow" vert="horz" wrap="square" lIns="89642" tIns="44821" rIns="89642" bIns="44821" numCol="1" spcCol="0" rtlCol="0" fromWordArt="0" anchor="t" anchorCtr="0" forceAA="0" compatLnSpc="1">
            <a:prstTxWarp prst="textNoShape">
              <a:avLst/>
            </a:prstTxWarp>
            <a:spAutoFit/>
          </a:bodyPr>
          <a:lstStyle/>
          <a:p>
            <a:r>
              <a:rPr lang="en-US" sz="2000" b="1">
                <a:solidFill>
                  <a:schemeClr val="accent6"/>
                </a:solidFill>
                <a:latin typeface="Open Sans" panose="020B0606030504020204" pitchFamily="34" charset="0"/>
                <a:ea typeface="Open Sans" panose="020B0606030504020204" pitchFamily="34" charset="0"/>
                <a:cs typeface="Open Sans" panose="020B0606030504020204" pitchFamily="34" charset="0"/>
              </a:rPr>
              <a:t>Changes from Xamarin</a:t>
            </a:r>
          </a:p>
          <a:p>
            <a:endParaRPr lang="en-US" sz="2000" b="1">
              <a:solidFill>
                <a:schemeClr val="accent6"/>
              </a:solidFill>
              <a:latin typeface="Open Sans" panose="020B0606030504020204" pitchFamily="34" charset="0"/>
              <a:ea typeface="Open Sans" panose="020B0606030504020204" pitchFamily="34" charset="0"/>
              <a:cs typeface="Open Sans" panose="020B0606030504020204" pitchFamily="34" charset="0"/>
            </a:endParaRPr>
          </a:p>
          <a:p>
            <a:r>
              <a:rPr lang="en-US">
                <a:latin typeface="Segoe UI Light" panose="020B0502040204020203" pitchFamily="34" charset="0"/>
                <a:ea typeface="Open Sans" panose="020B0606030504020204" pitchFamily="34" charset="0"/>
                <a:cs typeface="Segoe UI Light" panose="020B0502040204020203" pitchFamily="34" charset="0"/>
              </a:rPr>
              <a:t>Color/Colors</a:t>
            </a:r>
          </a:p>
          <a:p>
            <a:r>
              <a:rPr lang="en-US" err="1">
                <a:latin typeface="Segoe UI Light" panose="020B0502040204020203" pitchFamily="34" charset="0"/>
                <a:ea typeface="Open Sans" panose="020B0606030504020204" pitchFamily="34" charset="0"/>
                <a:cs typeface="Segoe UI Light" panose="020B0502040204020203" pitchFamily="34" charset="0"/>
              </a:rPr>
              <a:t>Zero’d</a:t>
            </a:r>
            <a:r>
              <a:rPr lang="en-US">
                <a:latin typeface="Segoe UI Light" panose="020B0502040204020203" pitchFamily="34" charset="0"/>
                <a:ea typeface="Open Sans" panose="020B0606030504020204" pitchFamily="34" charset="0"/>
                <a:cs typeface="Segoe UI Light" panose="020B0502040204020203" pitchFamily="34" charset="0"/>
              </a:rPr>
              <a:t> defaults</a:t>
            </a:r>
          </a:p>
          <a:p>
            <a:r>
              <a:rPr lang="en-US">
                <a:latin typeface="Segoe UI Light" panose="020B0502040204020203" pitchFamily="34" charset="0"/>
                <a:ea typeface="Open Sans" panose="020B0606030504020204" pitchFamily="34" charset="0"/>
                <a:cs typeface="Segoe UI Light" panose="020B0502040204020203" pitchFamily="34" charset="0"/>
              </a:rPr>
              <a:t>Namespace</a:t>
            </a:r>
          </a:p>
          <a:p>
            <a:r>
              <a:rPr lang="en-US">
                <a:latin typeface="Segoe UI Light" panose="020B0502040204020203" pitchFamily="34" charset="0"/>
                <a:ea typeface="Open Sans" panose="020B0606030504020204" pitchFamily="34" charset="0"/>
                <a:cs typeface="Segoe UI Light" panose="020B0502040204020203" pitchFamily="34" charset="0"/>
              </a:rPr>
              <a:t>More XAMLC</a:t>
            </a:r>
          </a:p>
          <a:p>
            <a:r>
              <a:rPr lang="en-US">
                <a:latin typeface="Segoe UI Light" panose="020B0502040204020203" pitchFamily="34" charset="0"/>
                <a:ea typeface="Open Sans" panose="020B0606030504020204" pitchFamily="34" charset="0"/>
                <a:cs typeface="Segoe UI Light" panose="020B0502040204020203" pitchFamily="34" charset="0"/>
              </a:rPr>
              <a:t>App Startup</a:t>
            </a:r>
          </a:p>
          <a:p>
            <a:r>
              <a:rPr lang="en-US">
                <a:latin typeface="Segoe UI Light" panose="020B0502040204020203" pitchFamily="34" charset="0"/>
                <a:ea typeface="Open Sans" panose="020B0606030504020204" pitchFamily="34" charset="0"/>
                <a:cs typeface="Segoe UI Light" panose="020B0502040204020203" pitchFamily="34" charset="0"/>
              </a:rPr>
              <a:t>Lifecycle Events</a:t>
            </a:r>
          </a:p>
          <a:p>
            <a:r>
              <a:rPr lang="en-US">
                <a:latin typeface="Segoe UI Light" panose="020B0502040204020203" pitchFamily="34" charset="0"/>
                <a:ea typeface="Open Sans" panose="020B0606030504020204" pitchFamily="34" charset="0"/>
                <a:cs typeface="Segoe UI Light" panose="020B0502040204020203" pitchFamily="34" charset="0"/>
              </a:rPr>
              <a:t>.NET workloads</a:t>
            </a:r>
          </a:p>
        </p:txBody>
      </p:sp>
    </p:spTree>
    <p:extLst>
      <p:ext uri="{BB962C8B-B14F-4D97-AF65-F5344CB8AC3E}">
        <p14:creationId xmlns:p14="http://schemas.microsoft.com/office/powerpoint/2010/main" val="27088498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0" name="Rectangle 1032">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Image controls sample png">
            <a:extLst>
              <a:ext uri="{FF2B5EF4-FFF2-40B4-BE49-F238E27FC236}">
                <a16:creationId xmlns:a16="http://schemas.microsoft.com/office/drawing/2014/main" id="{0D8EFB52-CB56-951E-A5FB-19AB5DBD9B56}"/>
              </a:ext>
            </a:extLst>
          </p:cNvPr>
          <p:cNvPicPr>
            <a:picLocks noChangeAspect="1" noChangeArrowheads="1"/>
          </p:cNvPicPr>
          <p:nvPr/>
        </p:nvPicPr>
        <p:blipFill rotWithShape="1">
          <a:blip r:embed="rId2" cstate="hqprint">
            <a:extLst>
              <a:ext uri="{28A0092B-C50C-407E-A947-70E740481C1C}">
                <a14:useLocalDpi xmlns:a14="http://schemas.microsoft.com/office/drawing/2010/main"/>
              </a:ext>
            </a:extLst>
          </a:blip>
          <a:srcRect r="3112" b="1"/>
          <a:stretch/>
        </p:blipFill>
        <p:spPr bwMode="auto">
          <a:xfrm>
            <a:off x="-3047" y="10"/>
            <a:ext cx="12191999"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5" name="Rectangle 1034">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BA0213-27C7-CA4E-084F-20F54259E2A5}"/>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a:solidFill>
                  <a:srgbClr val="FFFFFF"/>
                </a:solidFill>
                <a:latin typeface="+mj-lt"/>
                <a:ea typeface="+mj-ea"/>
                <a:cs typeface="+mj-cs"/>
              </a:rPr>
              <a:t>Over 50 Controls, Layouts and Views</a:t>
            </a:r>
          </a:p>
        </p:txBody>
      </p:sp>
    </p:spTree>
    <p:extLst>
      <p:ext uri="{BB962C8B-B14F-4D97-AF65-F5344CB8AC3E}">
        <p14:creationId xmlns:p14="http://schemas.microsoft.com/office/powerpoint/2010/main" val="3101587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1E1E1E"/>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8730B-F5F2-4548-D8D0-944EFDC29B95}"/>
              </a:ext>
            </a:extLst>
          </p:cNvPr>
          <p:cNvSpPr>
            <a:spLocks noGrp="1"/>
          </p:cNvSpPr>
          <p:nvPr>
            <p:ph type="title"/>
          </p:nvPr>
        </p:nvSpPr>
        <p:spPr/>
        <p:txBody>
          <a:bodyPr/>
          <a:lstStyle/>
          <a:p>
            <a:r>
              <a:rPr lang="en-US"/>
              <a:t>Multi-window</a:t>
            </a:r>
          </a:p>
        </p:txBody>
      </p:sp>
      <p:pic>
        <p:nvPicPr>
          <p:cNvPr id="5" name="Picture 2">
            <a:extLst>
              <a:ext uri="{FF2B5EF4-FFF2-40B4-BE49-F238E27FC236}">
                <a16:creationId xmlns:a16="http://schemas.microsoft.com/office/drawing/2014/main" id="{0C4D01C7-EE48-35AE-6970-B1087C269A1D}"/>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221950" y="2533679"/>
            <a:ext cx="11558587" cy="68580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8" name="Object 7">
            <a:extLst>
              <a:ext uri="{FF2B5EF4-FFF2-40B4-BE49-F238E27FC236}">
                <a16:creationId xmlns:a16="http://schemas.microsoft.com/office/drawing/2014/main" id="{781FC687-A079-5900-0821-19974C19C367}"/>
              </a:ext>
            </a:extLst>
          </p:cNvPr>
          <p:cNvGraphicFramePr>
            <a:graphicFrameLocks noChangeAspect="1"/>
          </p:cNvGraphicFramePr>
          <p:nvPr>
            <p:extLst>
              <p:ext uri="{D42A27DB-BD31-4B8C-83A1-F6EECF244321}">
                <p14:modId xmlns:p14="http://schemas.microsoft.com/office/powerpoint/2010/main" val="753317917"/>
              </p:ext>
            </p:extLst>
          </p:nvPr>
        </p:nvGraphicFramePr>
        <p:xfrm>
          <a:off x="776675" y="1634549"/>
          <a:ext cx="7372157" cy="541766"/>
        </p:xfrm>
        <a:graphic>
          <a:graphicData uri="http://schemas.openxmlformats.org/presentationml/2006/ole">
            <mc:AlternateContent xmlns:mc="http://schemas.openxmlformats.org/markup-compatibility/2006">
              <mc:Choice xmlns:v="urn:schemas-microsoft-com:vml" Requires="v">
                <p:oleObj name="Bitmap Image" r:id="rId3" imgW="6221160" imgH="457200" progId="PBrush">
                  <p:embed/>
                </p:oleObj>
              </mc:Choice>
              <mc:Fallback>
                <p:oleObj name="Bitmap Image" r:id="rId3" imgW="6221160" imgH="457200" progId="PBrush">
                  <p:embed/>
                  <p:pic>
                    <p:nvPicPr>
                      <p:cNvPr id="8" name="Object 7">
                        <a:extLst>
                          <a:ext uri="{FF2B5EF4-FFF2-40B4-BE49-F238E27FC236}">
                            <a16:creationId xmlns:a16="http://schemas.microsoft.com/office/drawing/2014/main" id="{781FC687-A079-5900-0821-19974C19C367}"/>
                          </a:ext>
                        </a:extLst>
                      </p:cNvPr>
                      <p:cNvPicPr/>
                      <p:nvPr/>
                    </p:nvPicPr>
                    <p:blipFill>
                      <a:blip r:embed="rId4"/>
                      <a:stretch>
                        <a:fillRect/>
                      </a:stretch>
                    </p:blipFill>
                    <p:spPr>
                      <a:xfrm>
                        <a:off x="776675" y="1634549"/>
                        <a:ext cx="7372157" cy="541766"/>
                      </a:xfrm>
                      <a:prstGeom prst="rect">
                        <a:avLst/>
                      </a:prstGeom>
                    </p:spPr>
                  </p:pic>
                </p:oleObj>
              </mc:Fallback>
            </mc:AlternateContent>
          </a:graphicData>
        </a:graphic>
      </p:graphicFrame>
    </p:spTree>
    <p:extLst>
      <p:ext uri="{BB962C8B-B14F-4D97-AF65-F5344CB8AC3E}">
        <p14:creationId xmlns:p14="http://schemas.microsoft.com/office/powerpoint/2010/main" val="2001059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1E1E1E"/>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1605E-E698-4595-195C-FD91D3551A12}"/>
              </a:ext>
            </a:extLst>
          </p:cNvPr>
          <p:cNvSpPr>
            <a:spLocks noGrp="1"/>
          </p:cNvSpPr>
          <p:nvPr>
            <p:ph type="title"/>
          </p:nvPr>
        </p:nvSpPr>
        <p:spPr/>
        <p:txBody>
          <a:bodyPr/>
          <a:lstStyle/>
          <a:p>
            <a:r>
              <a:rPr lang="en-US"/>
              <a:t>Beyond UI</a:t>
            </a:r>
          </a:p>
        </p:txBody>
      </p:sp>
      <p:sp>
        <p:nvSpPr>
          <p:cNvPr id="3" name="Content Placeholder 2">
            <a:extLst>
              <a:ext uri="{FF2B5EF4-FFF2-40B4-BE49-F238E27FC236}">
                <a16:creationId xmlns:a16="http://schemas.microsoft.com/office/drawing/2014/main" id="{45674154-DFEA-A631-3770-E5B4550F3DCD}"/>
              </a:ext>
            </a:extLst>
          </p:cNvPr>
          <p:cNvSpPr>
            <a:spLocks noGrp="1"/>
          </p:cNvSpPr>
          <p:nvPr>
            <p:ph idx="1"/>
          </p:nvPr>
        </p:nvSpPr>
        <p:spPr>
          <a:xfrm>
            <a:off x="838200" y="1825625"/>
            <a:ext cx="4079661" cy="4351338"/>
          </a:xfrm>
        </p:spPr>
        <p:txBody>
          <a:bodyPr>
            <a:normAutofit/>
          </a:bodyPr>
          <a:lstStyle/>
          <a:p>
            <a:pPr marL="0" indent="0">
              <a:buNone/>
            </a:pPr>
            <a:r>
              <a:rPr lang="en-US" sz="2400"/>
              <a:t>Simple access to APIs</a:t>
            </a:r>
          </a:p>
          <a:p>
            <a:pPr marL="0" indent="0">
              <a:buNone/>
            </a:pPr>
            <a:r>
              <a:rPr lang="en-US" sz="2400"/>
              <a:t>Access services and features of each platform</a:t>
            </a:r>
          </a:p>
          <a:p>
            <a:pPr marL="457200" lvl="1" indent="0">
              <a:buNone/>
            </a:pPr>
            <a:r>
              <a:rPr lang="en-US" sz="2000"/>
              <a:t>App actions</a:t>
            </a:r>
          </a:p>
          <a:p>
            <a:pPr marL="457200" lvl="1" indent="0">
              <a:buNone/>
            </a:pPr>
            <a:r>
              <a:rPr lang="en-US" sz="2000"/>
              <a:t>Clipboard</a:t>
            </a:r>
          </a:p>
          <a:p>
            <a:pPr marL="457200" lvl="1" indent="0">
              <a:buNone/>
            </a:pPr>
            <a:r>
              <a:rPr lang="en-US" sz="2000"/>
              <a:t>Device sensors</a:t>
            </a:r>
          </a:p>
          <a:p>
            <a:pPr marL="457200" lvl="1" indent="0">
              <a:buNone/>
            </a:pPr>
            <a:r>
              <a:rPr lang="en-US" sz="2000"/>
              <a:t>File system</a:t>
            </a:r>
          </a:p>
          <a:p>
            <a:pPr marL="457200" lvl="1" indent="0">
              <a:buNone/>
            </a:pPr>
            <a:r>
              <a:rPr lang="en-US" sz="2000"/>
              <a:t>Network</a:t>
            </a:r>
          </a:p>
          <a:p>
            <a:pPr marL="457200" lvl="1" indent="0">
              <a:buNone/>
            </a:pPr>
            <a:r>
              <a:rPr lang="en-US" sz="2000"/>
              <a:t>Notifications</a:t>
            </a:r>
          </a:p>
          <a:p>
            <a:pPr marL="457200" lvl="1" indent="0">
              <a:buNone/>
            </a:pPr>
            <a:r>
              <a:rPr lang="en-US" sz="2000"/>
              <a:t>+More</a:t>
            </a:r>
          </a:p>
        </p:txBody>
      </p:sp>
      <p:pic>
        <p:nvPicPr>
          <p:cNvPr id="2050" name="Picture 2" descr="Image platform integrations png">
            <a:extLst>
              <a:ext uri="{FF2B5EF4-FFF2-40B4-BE49-F238E27FC236}">
                <a16:creationId xmlns:a16="http://schemas.microsoft.com/office/drawing/2014/main" id="{7C16FDA3-EE73-2B5A-346A-6EC908A7DA36}"/>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5311303" y="727427"/>
            <a:ext cx="6569596" cy="461774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Object 3">
            <a:extLst>
              <a:ext uri="{FF2B5EF4-FFF2-40B4-BE49-F238E27FC236}">
                <a16:creationId xmlns:a16="http://schemas.microsoft.com/office/drawing/2014/main" id="{0B050951-A4BB-0D0D-012A-10A9015E6261}"/>
              </a:ext>
            </a:extLst>
          </p:cNvPr>
          <p:cNvGraphicFramePr>
            <a:graphicFrameLocks noChangeAspect="1"/>
          </p:cNvGraphicFramePr>
          <p:nvPr>
            <p:extLst>
              <p:ext uri="{D42A27DB-BD31-4B8C-83A1-F6EECF244321}">
                <p14:modId xmlns:p14="http://schemas.microsoft.com/office/powerpoint/2010/main" val="330849646"/>
              </p:ext>
            </p:extLst>
          </p:nvPr>
        </p:nvGraphicFramePr>
        <p:xfrm>
          <a:off x="5238342" y="5584694"/>
          <a:ext cx="6642557" cy="767130"/>
        </p:xfrm>
        <a:graphic>
          <a:graphicData uri="http://schemas.openxmlformats.org/presentationml/2006/ole">
            <mc:AlternateContent xmlns:mc="http://schemas.openxmlformats.org/markup-compatibility/2006">
              <mc:Choice xmlns:v="urn:schemas-microsoft-com:vml" Requires="v">
                <p:oleObj name="Bitmap Image" r:id="rId3" imgW="8344080" imgH="963360" progId="PBrush">
                  <p:embed/>
                </p:oleObj>
              </mc:Choice>
              <mc:Fallback>
                <p:oleObj name="Bitmap Image" r:id="rId3" imgW="8344080" imgH="963360" progId="PBrush">
                  <p:embed/>
                  <p:pic>
                    <p:nvPicPr>
                      <p:cNvPr id="4" name="Object 3">
                        <a:extLst>
                          <a:ext uri="{FF2B5EF4-FFF2-40B4-BE49-F238E27FC236}">
                            <a16:creationId xmlns:a16="http://schemas.microsoft.com/office/drawing/2014/main" id="{0B050951-A4BB-0D0D-012A-10A9015E6261}"/>
                          </a:ext>
                        </a:extLst>
                      </p:cNvPr>
                      <p:cNvPicPr/>
                      <p:nvPr/>
                    </p:nvPicPr>
                    <p:blipFill>
                      <a:blip r:embed="rId4"/>
                      <a:stretch>
                        <a:fillRect/>
                      </a:stretch>
                    </p:blipFill>
                    <p:spPr>
                      <a:xfrm>
                        <a:off x="5238342" y="5584694"/>
                        <a:ext cx="6642557" cy="767130"/>
                      </a:xfrm>
                      <a:prstGeom prst="rect">
                        <a:avLst/>
                      </a:prstGeom>
                    </p:spPr>
                  </p:pic>
                </p:oleObj>
              </mc:Fallback>
            </mc:AlternateContent>
          </a:graphicData>
        </a:graphic>
      </p:graphicFrame>
    </p:spTree>
    <p:extLst>
      <p:ext uri="{BB962C8B-B14F-4D97-AF65-F5344CB8AC3E}">
        <p14:creationId xmlns:p14="http://schemas.microsoft.com/office/powerpoint/2010/main" val="27158560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C326E-3101-883E-ABD7-2B893220B379}"/>
              </a:ext>
            </a:extLst>
          </p:cNvPr>
          <p:cNvSpPr>
            <a:spLocks noGrp="1"/>
          </p:cNvSpPr>
          <p:nvPr>
            <p:ph type="title"/>
          </p:nvPr>
        </p:nvSpPr>
        <p:spPr/>
        <p:txBody>
          <a:bodyPr/>
          <a:lstStyle/>
          <a:p>
            <a:r>
              <a:rPr lang="en-US">
                <a:solidFill>
                  <a:schemeClr val="accent1">
                    <a:lumMod val="60000"/>
                    <a:lumOff val="40000"/>
                  </a:schemeClr>
                </a:solidFill>
              </a:rPr>
              <a:t>Demo</a:t>
            </a:r>
          </a:p>
        </p:txBody>
      </p:sp>
      <p:sp>
        <p:nvSpPr>
          <p:cNvPr id="3" name="Text Placeholder 2">
            <a:extLst>
              <a:ext uri="{FF2B5EF4-FFF2-40B4-BE49-F238E27FC236}">
                <a16:creationId xmlns:a16="http://schemas.microsoft.com/office/drawing/2014/main" id="{6F4F9527-EAEC-6B4B-CAEC-537F70333A90}"/>
              </a:ext>
            </a:extLst>
          </p:cNvPr>
          <p:cNvSpPr>
            <a:spLocks noGrp="1"/>
          </p:cNvSpPr>
          <p:nvPr>
            <p:ph type="body" idx="1"/>
          </p:nvPr>
        </p:nvSpPr>
        <p:spPr/>
        <p:txBody>
          <a:bodyPr/>
          <a:lstStyle/>
          <a:p>
            <a:r>
              <a:rPr lang="en-US"/>
              <a:t>.NET MAUI Deep Dive</a:t>
            </a:r>
          </a:p>
        </p:txBody>
      </p:sp>
    </p:spTree>
    <p:extLst>
      <p:ext uri="{BB962C8B-B14F-4D97-AF65-F5344CB8AC3E}">
        <p14:creationId xmlns:p14="http://schemas.microsoft.com/office/powerpoint/2010/main" val="4144235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B4448-E83A-1380-7736-0B84762A2AB6}"/>
              </a:ext>
            </a:extLst>
          </p:cNvPr>
          <p:cNvSpPr>
            <a:spLocks noGrp="1"/>
          </p:cNvSpPr>
          <p:nvPr>
            <p:ph type="title"/>
          </p:nvPr>
        </p:nvSpPr>
        <p:spPr/>
        <p:txBody>
          <a:bodyPr/>
          <a:lstStyle/>
          <a:p>
            <a:r>
              <a:rPr lang="en-US"/>
              <a:t>Hybrid</a:t>
            </a:r>
          </a:p>
        </p:txBody>
      </p:sp>
      <p:sp>
        <p:nvSpPr>
          <p:cNvPr id="3" name="Text Placeholder 2">
            <a:extLst>
              <a:ext uri="{FF2B5EF4-FFF2-40B4-BE49-F238E27FC236}">
                <a16:creationId xmlns:a16="http://schemas.microsoft.com/office/drawing/2014/main" id="{BB3BFCCE-8AE5-5D3F-EE0B-2A7ED97AF726}"/>
              </a:ext>
            </a:extLst>
          </p:cNvPr>
          <p:cNvSpPr>
            <a:spLocks noGrp="1"/>
          </p:cNvSpPr>
          <p:nvPr>
            <p:ph type="body" idx="1"/>
          </p:nvPr>
        </p:nvSpPr>
        <p:spPr/>
        <p:txBody>
          <a:bodyPr/>
          <a:lstStyle/>
          <a:p>
            <a:r>
              <a:rPr lang="en-US"/>
              <a:t>Bring native client capabilities to your web apps.</a:t>
            </a:r>
          </a:p>
        </p:txBody>
      </p:sp>
      <p:pic>
        <p:nvPicPr>
          <p:cNvPr id="5" name="Graphic 4">
            <a:extLst>
              <a:ext uri="{FF2B5EF4-FFF2-40B4-BE49-F238E27FC236}">
                <a16:creationId xmlns:a16="http://schemas.microsoft.com/office/drawing/2014/main" id="{10205C0E-355C-8BF6-63FA-728A3E73288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17595" y="3429000"/>
            <a:ext cx="2318809" cy="1898241"/>
          </a:xfrm>
          <a:prstGeom prst="rect">
            <a:avLst/>
          </a:prstGeom>
        </p:spPr>
      </p:pic>
    </p:spTree>
    <p:extLst>
      <p:ext uri="{BB962C8B-B14F-4D97-AF65-F5344CB8AC3E}">
        <p14:creationId xmlns:p14="http://schemas.microsoft.com/office/powerpoint/2010/main" val="10417715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C7A16-EDD2-41D6-B9DC-1685AE27E98D}"/>
              </a:ext>
            </a:extLst>
          </p:cNvPr>
          <p:cNvSpPr>
            <a:spLocks noGrp="1"/>
          </p:cNvSpPr>
          <p:nvPr>
            <p:ph type="title"/>
          </p:nvPr>
        </p:nvSpPr>
        <p:spPr/>
        <p:txBody>
          <a:bodyPr/>
          <a:lstStyle/>
          <a:p>
            <a:r>
              <a:rPr lang="en-US"/>
              <a:t>Blazor – full stack web apps with .NET</a:t>
            </a:r>
          </a:p>
        </p:txBody>
      </p:sp>
      <p:grpSp>
        <p:nvGrpSpPr>
          <p:cNvPr id="3" name="Group 2">
            <a:extLst>
              <a:ext uri="{FF2B5EF4-FFF2-40B4-BE49-F238E27FC236}">
                <a16:creationId xmlns:a16="http://schemas.microsoft.com/office/drawing/2014/main" id="{91A4CD04-29DC-61F6-AAFB-13FD83625B8B}"/>
              </a:ext>
            </a:extLst>
          </p:cNvPr>
          <p:cNvGrpSpPr/>
          <p:nvPr/>
        </p:nvGrpSpPr>
        <p:grpSpPr>
          <a:xfrm>
            <a:off x="3301361" y="2395470"/>
            <a:ext cx="5589277" cy="2067059"/>
            <a:chOff x="6928605" y="2969863"/>
            <a:chExt cx="4264667" cy="1577184"/>
          </a:xfrm>
        </p:grpSpPr>
        <p:grpSp>
          <p:nvGrpSpPr>
            <p:cNvPr id="4" name="webinar" descr="webinar">
              <a:extLst>
                <a:ext uri="{FF2B5EF4-FFF2-40B4-BE49-F238E27FC236}">
                  <a16:creationId xmlns:a16="http://schemas.microsoft.com/office/drawing/2014/main" id="{9314752B-52B9-5B89-A6E6-7AC2BBBCE170}"/>
                </a:ext>
              </a:extLst>
            </p:cNvPr>
            <p:cNvGrpSpPr/>
            <p:nvPr/>
          </p:nvGrpSpPr>
          <p:grpSpPr>
            <a:xfrm>
              <a:off x="9731424" y="3025515"/>
              <a:ext cx="1330141" cy="1053290"/>
              <a:chOff x="9150173" y="4887577"/>
              <a:chExt cx="416094" cy="329490"/>
            </a:xfrm>
          </p:grpSpPr>
          <p:sp>
            <p:nvSpPr>
              <p:cNvPr id="20" name="Freeform: Shape 366">
                <a:extLst>
                  <a:ext uri="{FF2B5EF4-FFF2-40B4-BE49-F238E27FC236}">
                    <a16:creationId xmlns:a16="http://schemas.microsoft.com/office/drawing/2014/main" id="{68BB8A25-D077-253F-FED0-B11A085D4283}"/>
                  </a:ext>
                </a:extLst>
              </p:cNvPr>
              <p:cNvSpPr/>
              <p:nvPr/>
            </p:nvSpPr>
            <p:spPr>
              <a:xfrm>
                <a:off x="9150173" y="4896330"/>
                <a:ext cx="416094" cy="320737"/>
              </a:xfrm>
              <a:custGeom>
                <a:avLst/>
                <a:gdLst>
                  <a:gd name="connsiteX0" fmla="*/ 1475 w 416093"/>
                  <a:gd name="connsiteY0" fmla="*/ 321865 h 320737"/>
                  <a:gd name="connsiteX1" fmla="*/ 417568 w 416093"/>
                  <a:gd name="connsiteY1" fmla="*/ 321865 h 320737"/>
                  <a:gd name="connsiteX2" fmla="*/ 417568 w 416093"/>
                  <a:gd name="connsiteY2" fmla="*/ 1475 h 320737"/>
                  <a:gd name="connsiteX3" fmla="*/ 1475 w 416093"/>
                  <a:gd name="connsiteY3" fmla="*/ 1475 h 320737"/>
                  <a:gd name="connsiteX4" fmla="*/ 1475 w 416093"/>
                  <a:gd name="connsiteY4" fmla="*/ 321865 h 3207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6093" h="320737">
                    <a:moveTo>
                      <a:pt x="1475" y="321865"/>
                    </a:moveTo>
                    <a:lnTo>
                      <a:pt x="417568" y="321865"/>
                    </a:lnTo>
                    <a:lnTo>
                      <a:pt x="417568" y="1475"/>
                    </a:lnTo>
                    <a:lnTo>
                      <a:pt x="1475" y="1475"/>
                    </a:lnTo>
                    <a:lnTo>
                      <a:pt x="1475" y="321865"/>
                    </a:lnTo>
                    <a:close/>
                  </a:path>
                </a:pathLst>
              </a:custGeom>
              <a:solidFill>
                <a:srgbClr val="0078D4"/>
              </a:solidFill>
              <a:ln w="4321" cap="flat">
                <a:noFill/>
                <a:prstDash val="solid"/>
                <a:miter/>
              </a:ln>
            </p:spPr>
            <p:txBody>
              <a:bodyPr rtlCol="0" anchor="ctr"/>
              <a:lstStyle/>
              <a:p>
                <a:endParaRPr lang="en-US"/>
              </a:p>
            </p:txBody>
          </p:sp>
          <p:sp>
            <p:nvSpPr>
              <p:cNvPr id="21" name="Freeform: Shape 368">
                <a:extLst>
                  <a:ext uri="{FF2B5EF4-FFF2-40B4-BE49-F238E27FC236}">
                    <a16:creationId xmlns:a16="http://schemas.microsoft.com/office/drawing/2014/main" id="{A3CEF613-4711-92C8-D24A-B2B38D760709}"/>
                  </a:ext>
                </a:extLst>
              </p:cNvPr>
              <p:cNvSpPr/>
              <p:nvPr/>
            </p:nvSpPr>
            <p:spPr>
              <a:xfrm>
                <a:off x="9150173" y="4887577"/>
                <a:ext cx="416094" cy="43343"/>
              </a:xfrm>
              <a:custGeom>
                <a:avLst/>
                <a:gdLst>
                  <a:gd name="connsiteX0" fmla="*/ 1475 w 416093"/>
                  <a:gd name="connsiteY0" fmla="*/ 44836 h 43342"/>
                  <a:gd name="connsiteX1" fmla="*/ 417422 w 416093"/>
                  <a:gd name="connsiteY1" fmla="*/ 44836 h 43342"/>
                  <a:gd name="connsiteX2" fmla="*/ 417422 w 416093"/>
                  <a:gd name="connsiteY2" fmla="*/ 1475 h 43342"/>
                  <a:gd name="connsiteX3" fmla="*/ 1475 w 416093"/>
                  <a:gd name="connsiteY3" fmla="*/ 1475 h 43342"/>
                  <a:gd name="connsiteX4" fmla="*/ 1475 w 416093"/>
                  <a:gd name="connsiteY4" fmla="*/ 44836 h 433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6093" h="43342">
                    <a:moveTo>
                      <a:pt x="1475" y="44836"/>
                    </a:moveTo>
                    <a:lnTo>
                      <a:pt x="417422" y="44836"/>
                    </a:lnTo>
                    <a:lnTo>
                      <a:pt x="417422" y="1475"/>
                    </a:lnTo>
                    <a:lnTo>
                      <a:pt x="1475" y="1475"/>
                    </a:lnTo>
                    <a:lnTo>
                      <a:pt x="1475" y="44836"/>
                    </a:lnTo>
                    <a:close/>
                  </a:path>
                </a:pathLst>
              </a:custGeom>
              <a:solidFill>
                <a:srgbClr val="50E6FF"/>
              </a:solidFill>
              <a:ln w="4321" cap="flat">
                <a:noFill/>
                <a:prstDash val="solid"/>
                <a:miter/>
              </a:ln>
            </p:spPr>
            <p:txBody>
              <a:bodyPr rtlCol="0" anchor="ctr"/>
              <a:lstStyle/>
              <a:p>
                <a:endParaRPr lang="en-US"/>
              </a:p>
            </p:txBody>
          </p:sp>
          <p:sp>
            <p:nvSpPr>
              <p:cNvPr id="22" name="Freeform: Shape 369">
                <a:extLst>
                  <a:ext uri="{FF2B5EF4-FFF2-40B4-BE49-F238E27FC236}">
                    <a16:creationId xmlns:a16="http://schemas.microsoft.com/office/drawing/2014/main" id="{3E33F6C6-151D-E425-BC10-940C9C234C26}"/>
                  </a:ext>
                </a:extLst>
              </p:cNvPr>
              <p:cNvSpPr/>
              <p:nvPr/>
            </p:nvSpPr>
            <p:spPr>
              <a:xfrm>
                <a:off x="9204411" y="4899547"/>
                <a:ext cx="21672" cy="21671"/>
              </a:xfrm>
              <a:custGeom>
                <a:avLst/>
                <a:gdLst>
                  <a:gd name="connsiteX0" fmla="*/ 12059 w 21671"/>
                  <a:gd name="connsiteY0" fmla="*/ 22644 h 21671"/>
                  <a:gd name="connsiteX1" fmla="*/ 22645 w 21671"/>
                  <a:gd name="connsiteY1" fmla="*/ 12059 h 21671"/>
                  <a:gd name="connsiteX2" fmla="*/ 12059 w 21671"/>
                  <a:gd name="connsiteY2" fmla="*/ 1475 h 21671"/>
                  <a:gd name="connsiteX3" fmla="*/ 1475 w 21671"/>
                  <a:gd name="connsiteY3" fmla="*/ 12059 h 21671"/>
                  <a:gd name="connsiteX4" fmla="*/ 12059 w 21671"/>
                  <a:gd name="connsiteY4" fmla="*/ 22644 h 21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71" h="21671">
                    <a:moveTo>
                      <a:pt x="12059" y="22644"/>
                    </a:moveTo>
                    <a:cubicBezTo>
                      <a:pt x="17905" y="22644"/>
                      <a:pt x="22645" y="17905"/>
                      <a:pt x="22645" y="12059"/>
                    </a:cubicBezTo>
                    <a:cubicBezTo>
                      <a:pt x="22645" y="6213"/>
                      <a:pt x="17905" y="1475"/>
                      <a:pt x="12059" y="1475"/>
                    </a:cubicBezTo>
                    <a:cubicBezTo>
                      <a:pt x="6214" y="1475"/>
                      <a:pt x="1475" y="6213"/>
                      <a:pt x="1475" y="12059"/>
                    </a:cubicBezTo>
                    <a:cubicBezTo>
                      <a:pt x="1475" y="17905"/>
                      <a:pt x="6214" y="22644"/>
                      <a:pt x="12059" y="22644"/>
                    </a:cubicBezTo>
                    <a:close/>
                  </a:path>
                </a:pathLst>
              </a:custGeom>
              <a:solidFill>
                <a:srgbClr val="FFFFFF"/>
              </a:solidFill>
              <a:ln w="4321" cap="flat">
                <a:noFill/>
                <a:prstDash val="solid"/>
                <a:miter/>
              </a:ln>
            </p:spPr>
            <p:txBody>
              <a:bodyPr rtlCol="0" anchor="ctr"/>
              <a:lstStyle/>
              <a:p>
                <a:endParaRPr lang="en-US"/>
              </a:p>
            </p:txBody>
          </p:sp>
          <p:sp>
            <p:nvSpPr>
              <p:cNvPr id="23" name="Freeform: Shape 370">
                <a:extLst>
                  <a:ext uri="{FF2B5EF4-FFF2-40B4-BE49-F238E27FC236}">
                    <a16:creationId xmlns:a16="http://schemas.microsoft.com/office/drawing/2014/main" id="{0439C596-DDFD-1C14-39F0-9880213737C0}"/>
                  </a:ext>
                </a:extLst>
              </p:cNvPr>
              <p:cNvSpPr/>
              <p:nvPr/>
            </p:nvSpPr>
            <p:spPr>
              <a:xfrm>
                <a:off x="9171561" y="4899547"/>
                <a:ext cx="21672" cy="21671"/>
              </a:xfrm>
              <a:custGeom>
                <a:avLst/>
                <a:gdLst>
                  <a:gd name="connsiteX0" fmla="*/ 12059 w 21671"/>
                  <a:gd name="connsiteY0" fmla="*/ 22644 h 21671"/>
                  <a:gd name="connsiteX1" fmla="*/ 22644 w 21671"/>
                  <a:gd name="connsiteY1" fmla="*/ 12059 h 21671"/>
                  <a:gd name="connsiteX2" fmla="*/ 12059 w 21671"/>
                  <a:gd name="connsiteY2" fmla="*/ 1475 h 21671"/>
                  <a:gd name="connsiteX3" fmla="*/ 1475 w 21671"/>
                  <a:gd name="connsiteY3" fmla="*/ 12059 h 21671"/>
                  <a:gd name="connsiteX4" fmla="*/ 12059 w 21671"/>
                  <a:gd name="connsiteY4" fmla="*/ 22644 h 21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71" h="21671">
                    <a:moveTo>
                      <a:pt x="12059" y="22644"/>
                    </a:moveTo>
                    <a:cubicBezTo>
                      <a:pt x="17905" y="22644"/>
                      <a:pt x="22644" y="17905"/>
                      <a:pt x="22644" y="12059"/>
                    </a:cubicBezTo>
                    <a:cubicBezTo>
                      <a:pt x="22644" y="6213"/>
                      <a:pt x="17905" y="1475"/>
                      <a:pt x="12059" y="1475"/>
                    </a:cubicBezTo>
                    <a:cubicBezTo>
                      <a:pt x="6214" y="1475"/>
                      <a:pt x="1475" y="6213"/>
                      <a:pt x="1475" y="12059"/>
                    </a:cubicBezTo>
                    <a:cubicBezTo>
                      <a:pt x="1475" y="17905"/>
                      <a:pt x="6214" y="22644"/>
                      <a:pt x="12059" y="22644"/>
                    </a:cubicBezTo>
                    <a:close/>
                  </a:path>
                </a:pathLst>
              </a:custGeom>
              <a:solidFill>
                <a:srgbClr val="FFFFFF"/>
              </a:solidFill>
              <a:ln w="4321" cap="flat">
                <a:noFill/>
                <a:prstDash val="solid"/>
                <a:miter/>
              </a:ln>
            </p:spPr>
            <p:txBody>
              <a:bodyPr rtlCol="0" anchor="ctr"/>
              <a:lstStyle/>
              <a:p>
                <a:endParaRPr lang="en-US"/>
              </a:p>
            </p:txBody>
          </p:sp>
          <p:sp>
            <p:nvSpPr>
              <p:cNvPr id="24" name="Freeform: Shape 371">
                <a:extLst>
                  <a:ext uri="{FF2B5EF4-FFF2-40B4-BE49-F238E27FC236}">
                    <a16:creationId xmlns:a16="http://schemas.microsoft.com/office/drawing/2014/main" id="{89A409E8-DE83-4227-0E51-ED75A2EADCFD}"/>
                  </a:ext>
                </a:extLst>
              </p:cNvPr>
              <p:cNvSpPr/>
              <p:nvPr/>
            </p:nvSpPr>
            <p:spPr>
              <a:xfrm>
                <a:off x="9237989" y="4899547"/>
                <a:ext cx="21672" cy="21671"/>
              </a:xfrm>
              <a:custGeom>
                <a:avLst/>
                <a:gdLst>
                  <a:gd name="connsiteX0" fmla="*/ 12059 w 21671"/>
                  <a:gd name="connsiteY0" fmla="*/ 22644 h 21671"/>
                  <a:gd name="connsiteX1" fmla="*/ 22644 w 21671"/>
                  <a:gd name="connsiteY1" fmla="*/ 12059 h 21671"/>
                  <a:gd name="connsiteX2" fmla="*/ 12059 w 21671"/>
                  <a:gd name="connsiteY2" fmla="*/ 1475 h 21671"/>
                  <a:gd name="connsiteX3" fmla="*/ 1475 w 21671"/>
                  <a:gd name="connsiteY3" fmla="*/ 12059 h 21671"/>
                  <a:gd name="connsiteX4" fmla="*/ 12059 w 21671"/>
                  <a:gd name="connsiteY4" fmla="*/ 22644 h 21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71" h="21671">
                    <a:moveTo>
                      <a:pt x="12059" y="22644"/>
                    </a:moveTo>
                    <a:cubicBezTo>
                      <a:pt x="17905" y="22644"/>
                      <a:pt x="22644" y="17905"/>
                      <a:pt x="22644" y="12059"/>
                    </a:cubicBezTo>
                    <a:cubicBezTo>
                      <a:pt x="22644" y="6213"/>
                      <a:pt x="17905" y="1475"/>
                      <a:pt x="12059" y="1475"/>
                    </a:cubicBezTo>
                    <a:cubicBezTo>
                      <a:pt x="6214" y="1475"/>
                      <a:pt x="1475" y="6213"/>
                      <a:pt x="1475" y="12059"/>
                    </a:cubicBezTo>
                    <a:cubicBezTo>
                      <a:pt x="1475" y="17905"/>
                      <a:pt x="6214" y="22644"/>
                      <a:pt x="12059" y="22644"/>
                    </a:cubicBezTo>
                    <a:close/>
                  </a:path>
                </a:pathLst>
              </a:custGeom>
              <a:solidFill>
                <a:srgbClr val="FFFFFF"/>
              </a:solidFill>
              <a:ln w="4321" cap="flat">
                <a:noFill/>
                <a:prstDash val="solid"/>
                <a:miter/>
              </a:ln>
            </p:spPr>
            <p:txBody>
              <a:bodyPr rtlCol="0" anchor="ctr"/>
              <a:lstStyle/>
              <a:p>
                <a:endParaRPr lang="en-US"/>
              </a:p>
            </p:txBody>
          </p:sp>
        </p:grpSp>
        <p:pic>
          <p:nvPicPr>
            <p:cNvPr id="5" name="Picture 8">
              <a:extLst>
                <a:ext uri="{FF2B5EF4-FFF2-40B4-BE49-F238E27FC236}">
                  <a16:creationId xmlns:a16="http://schemas.microsoft.com/office/drawing/2014/main" id="{786B524D-7595-39C9-6EEC-335AB381E66E}"/>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l="491" r="491"/>
            <a:stretch/>
          </p:blipFill>
          <p:spPr>
            <a:xfrm>
              <a:off x="10270596" y="3522402"/>
              <a:ext cx="922676" cy="931824"/>
            </a:xfrm>
            <a:prstGeom prst="rect">
              <a:avLst/>
            </a:prstGeom>
          </p:spPr>
        </p:pic>
        <p:grpSp>
          <p:nvGrpSpPr>
            <p:cNvPr id="6" name="serverless" descr="serverless ">
              <a:extLst>
                <a:ext uri="{FF2B5EF4-FFF2-40B4-BE49-F238E27FC236}">
                  <a16:creationId xmlns:a16="http://schemas.microsoft.com/office/drawing/2014/main" id="{B49F7401-2854-B127-08BA-87BBD8F21442}"/>
                </a:ext>
              </a:extLst>
            </p:cNvPr>
            <p:cNvGrpSpPr/>
            <p:nvPr/>
          </p:nvGrpSpPr>
          <p:grpSpPr>
            <a:xfrm>
              <a:off x="6928605" y="2969863"/>
              <a:ext cx="757962" cy="1299355"/>
              <a:chOff x="2670597" y="2113272"/>
              <a:chExt cx="254508" cy="436297"/>
            </a:xfrm>
          </p:grpSpPr>
          <p:sp>
            <p:nvSpPr>
              <p:cNvPr id="13" name="Freeform: Shape 207">
                <a:extLst>
                  <a:ext uri="{FF2B5EF4-FFF2-40B4-BE49-F238E27FC236}">
                    <a16:creationId xmlns:a16="http://schemas.microsoft.com/office/drawing/2014/main" id="{7C2AE98B-3E1A-6734-3007-63D0A6E96DC4}"/>
                  </a:ext>
                </a:extLst>
              </p:cNvPr>
              <p:cNvSpPr/>
              <p:nvPr/>
            </p:nvSpPr>
            <p:spPr>
              <a:xfrm>
                <a:off x="2670597" y="2113272"/>
                <a:ext cx="254508" cy="436297"/>
              </a:xfrm>
              <a:custGeom>
                <a:avLst/>
                <a:gdLst>
                  <a:gd name="connsiteX0" fmla="*/ 1616 w 254507"/>
                  <a:gd name="connsiteY0" fmla="*/ 437913 h 436297"/>
                  <a:gd name="connsiteX1" fmla="*/ 254013 w 254507"/>
                  <a:gd name="connsiteY1" fmla="*/ 437913 h 436297"/>
                  <a:gd name="connsiteX2" fmla="*/ 254013 w 254507"/>
                  <a:gd name="connsiteY2" fmla="*/ 1616 h 436297"/>
                  <a:gd name="connsiteX3" fmla="*/ 1616 w 254507"/>
                  <a:gd name="connsiteY3" fmla="*/ 1616 h 436297"/>
                  <a:gd name="connsiteX4" fmla="*/ 1616 w 254507"/>
                  <a:gd name="connsiteY4" fmla="*/ 437913 h 436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07" h="436297">
                    <a:moveTo>
                      <a:pt x="1616" y="437913"/>
                    </a:moveTo>
                    <a:lnTo>
                      <a:pt x="254013" y="437913"/>
                    </a:lnTo>
                    <a:lnTo>
                      <a:pt x="254013" y="1616"/>
                    </a:lnTo>
                    <a:lnTo>
                      <a:pt x="1616" y="1616"/>
                    </a:lnTo>
                    <a:lnTo>
                      <a:pt x="1616" y="437913"/>
                    </a:lnTo>
                    <a:close/>
                  </a:path>
                </a:pathLst>
              </a:custGeom>
              <a:solidFill>
                <a:srgbClr val="0078D4"/>
              </a:solidFill>
              <a:ln w="4517" cap="flat">
                <a:noFill/>
                <a:prstDash val="solid"/>
                <a:miter/>
              </a:ln>
            </p:spPr>
            <p:txBody>
              <a:bodyPr rtlCol="0" anchor="ctr"/>
              <a:lstStyle/>
              <a:p>
                <a:endParaRPr lang="en-US"/>
              </a:p>
            </p:txBody>
          </p:sp>
          <p:sp>
            <p:nvSpPr>
              <p:cNvPr id="14" name="Freeform: Shape 208">
                <a:extLst>
                  <a:ext uri="{FF2B5EF4-FFF2-40B4-BE49-F238E27FC236}">
                    <a16:creationId xmlns:a16="http://schemas.microsoft.com/office/drawing/2014/main" id="{80CBA83B-D5D5-CBD2-C1EB-CDF1B9104737}"/>
                  </a:ext>
                </a:extLst>
              </p:cNvPr>
              <p:cNvSpPr/>
              <p:nvPr/>
            </p:nvSpPr>
            <p:spPr>
              <a:xfrm>
                <a:off x="2716515" y="2157885"/>
                <a:ext cx="163612" cy="45448"/>
              </a:xfrm>
              <a:custGeom>
                <a:avLst/>
                <a:gdLst>
                  <a:gd name="connsiteX0" fmla="*/ 1616 w 163612"/>
                  <a:gd name="connsiteY0" fmla="*/ 47228 h 45447"/>
                  <a:gd name="connsiteX1" fmla="*/ 162177 w 163612"/>
                  <a:gd name="connsiteY1" fmla="*/ 47228 h 45447"/>
                  <a:gd name="connsiteX2" fmla="*/ 162177 w 163612"/>
                  <a:gd name="connsiteY2" fmla="*/ 1616 h 45447"/>
                  <a:gd name="connsiteX3" fmla="*/ 1616 w 163612"/>
                  <a:gd name="connsiteY3" fmla="*/ 1616 h 45447"/>
                  <a:gd name="connsiteX4" fmla="*/ 1616 w 163612"/>
                  <a:gd name="connsiteY4" fmla="*/ 47228 h 454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612" h="45447">
                    <a:moveTo>
                      <a:pt x="1616" y="47228"/>
                    </a:moveTo>
                    <a:lnTo>
                      <a:pt x="162177" y="47228"/>
                    </a:lnTo>
                    <a:lnTo>
                      <a:pt x="162177" y="1616"/>
                    </a:lnTo>
                    <a:lnTo>
                      <a:pt x="1616" y="1616"/>
                    </a:lnTo>
                    <a:lnTo>
                      <a:pt x="1616" y="47228"/>
                    </a:lnTo>
                    <a:close/>
                  </a:path>
                </a:pathLst>
              </a:custGeom>
              <a:solidFill>
                <a:srgbClr val="50E6FF"/>
              </a:solidFill>
              <a:ln w="4517" cap="flat">
                <a:noFill/>
                <a:prstDash val="solid"/>
                <a:miter/>
              </a:ln>
            </p:spPr>
            <p:txBody>
              <a:bodyPr rtlCol="0" anchor="ctr"/>
              <a:lstStyle/>
              <a:p>
                <a:endParaRPr lang="en-US"/>
              </a:p>
            </p:txBody>
          </p:sp>
          <p:sp>
            <p:nvSpPr>
              <p:cNvPr id="15" name="Freeform: Shape 209">
                <a:extLst>
                  <a:ext uri="{FF2B5EF4-FFF2-40B4-BE49-F238E27FC236}">
                    <a16:creationId xmlns:a16="http://schemas.microsoft.com/office/drawing/2014/main" id="{A007C819-E045-9A62-59F7-9BE90AB40AE1}"/>
                  </a:ext>
                </a:extLst>
              </p:cNvPr>
              <p:cNvSpPr/>
              <p:nvPr/>
            </p:nvSpPr>
            <p:spPr>
              <a:xfrm>
                <a:off x="2716515" y="2456508"/>
                <a:ext cx="163612" cy="45448"/>
              </a:xfrm>
              <a:custGeom>
                <a:avLst/>
                <a:gdLst>
                  <a:gd name="connsiteX0" fmla="*/ 1616 w 163612"/>
                  <a:gd name="connsiteY0" fmla="*/ 47304 h 45447"/>
                  <a:gd name="connsiteX1" fmla="*/ 162177 w 163612"/>
                  <a:gd name="connsiteY1" fmla="*/ 47304 h 45447"/>
                  <a:gd name="connsiteX2" fmla="*/ 162177 w 163612"/>
                  <a:gd name="connsiteY2" fmla="*/ 1616 h 45447"/>
                  <a:gd name="connsiteX3" fmla="*/ 1616 w 163612"/>
                  <a:gd name="connsiteY3" fmla="*/ 1616 h 45447"/>
                  <a:gd name="connsiteX4" fmla="*/ 1616 w 163612"/>
                  <a:gd name="connsiteY4" fmla="*/ 47304 h 454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612" h="45447">
                    <a:moveTo>
                      <a:pt x="1616" y="47304"/>
                    </a:moveTo>
                    <a:lnTo>
                      <a:pt x="162177" y="47304"/>
                    </a:lnTo>
                    <a:lnTo>
                      <a:pt x="162177" y="1616"/>
                    </a:lnTo>
                    <a:lnTo>
                      <a:pt x="1616" y="1616"/>
                    </a:lnTo>
                    <a:lnTo>
                      <a:pt x="1616" y="47304"/>
                    </a:lnTo>
                    <a:close/>
                  </a:path>
                </a:pathLst>
              </a:custGeom>
              <a:solidFill>
                <a:srgbClr val="50E6FF"/>
              </a:solidFill>
              <a:ln w="4517" cap="flat">
                <a:noFill/>
                <a:prstDash val="solid"/>
                <a:miter/>
              </a:ln>
            </p:spPr>
            <p:txBody>
              <a:bodyPr rtlCol="0" anchor="ctr"/>
              <a:lstStyle/>
              <a:p>
                <a:endParaRPr lang="en-US"/>
              </a:p>
            </p:txBody>
          </p:sp>
          <p:sp>
            <p:nvSpPr>
              <p:cNvPr id="16" name="Freeform: Shape 210">
                <a:extLst>
                  <a:ext uri="{FF2B5EF4-FFF2-40B4-BE49-F238E27FC236}">
                    <a16:creationId xmlns:a16="http://schemas.microsoft.com/office/drawing/2014/main" id="{47661E9F-29B0-8204-A050-79B80FBA2C7D}"/>
                  </a:ext>
                </a:extLst>
              </p:cNvPr>
              <p:cNvSpPr/>
              <p:nvPr/>
            </p:nvSpPr>
            <p:spPr>
              <a:xfrm>
                <a:off x="2716515" y="2388088"/>
                <a:ext cx="163612" cy="45448"/>
              </a:xfrm>
              <a:custGeom>
                <a:avLst/>
                <a:gdLst>
                  <a:gd name="connsiteX0" fmla="*/ 1616 w 163612"/>
                  <a:gd name="connsiteY0" fmla="*/ 47304 h 45447"/>
                  <a:gd name="connsiteX1" fmla="*/ 162177 w 163612"/>
                  <a:gd name="connsiteY1" fmla="*/ 47304 h 45447"/>
                  <a:gd name="connsiteX2" fmla="*/ 162177 w 163612"/>
                  <a:gd name="connsiteY2" fmla="*/ 1616 h 45447"/>
                  <a:gd name="connsiteX3" fmla="*/ 1616 w 163612"/>
                  <a:gd name="connsiteY3" fmla="*/ 1616 h 45447"/>
                  <a:gd name="connsiteX4" fmla="*/ 1616 w 163612"/>
                  <a:gd name="connsiteY4" fmla="*/ 47304 h 454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612" h="45447">
                    <a:moveTo>
                      <a:pt x="1616" y="47304"/>
                    </a:moveTo>
                    <a:lnTo>
                      <a:pt x="162177" y="47304"/>
                    </a:lnTo>
                    <a:lnTo>
                      <a:pt x="162177" y="1616"/>
                    </a:lnTo>
                    <a:lnTo>
                      <a:pt x="1616" y="1616"/>
                    </a:lnTo>
                    <a:lnTo>
                      <a:pt x="1616" y="47304"/>
                    </a:lnTo>
                    <a:close/>
                  </a:path>
                </a:pathLst>
              </a:custGeom>
              <a:solidFill>
                <a:srgbClr val="50E6FF"/>
              </a:solidFill>
              <a:ln w="4517" cap="flat">
                <a:noFill/>
                <a:prstDash val="solid"/>
                <a:miter/>
              </a:ln>
            </p:spPr>
            <p:txBody>
              <a:bodyPr rtlCol="0" anchor="ctr"/>
              <a:lstStyle/>
              <a:p>
                <a:endParaRPr lang="en-US"/>
              </a:p>
            </p:txBody>
          </p:sp>
          <p:sp>
            <p:nvSpPr>
              <p:cNvPr id="19" name="Freeform: Shape 211">
                <a:extLst>
                  <a:ext uri="{FF2B5EF4-FFF2-40B4-BE49-F238E27FC236}">
                    <a16:creationId xmlns:a16="http://schemas.microsoft.com/office/drawing/2014/main" id="{2A6BFC75-EA0A-0557-7579-21AD44A4044E}"/>
                  </a:ext>
                </a:extLst>
              </p:cNvPr>
              <p:cNvSpPr/>
              <p:nvPr/>
            </p:nvSpPr>
            <p:spPr>
              <a:xfrm>
                <a:off x="2716515" y="2253698"/>
                <a:ext cx="163612" cy="90895"/>
              </a:xfrm>
              <a:custGeom>
                <a:avLst/>
                <a:gdLst>
                  <a:gd name="connsiteX0" fmla="*/ 142585 w 163612"/>
                  <a:gd name="connsiteY0" fmla="*/ 51743 h 90895"/>
                  <a:gd name="connsiteX1" fmla="*/ 137075 w 163612"/>
                  <a:gd name="connsiteY1" fmla="*/ 51743 h 90895"/>
                  <a:gd name="connsiteX2" fmla="*/ 106999 w 163612"/>
                  <a:gd name="connsiteY2" fmla="*/ 21667 h 90895"/>
                  <a:gd name="connsiteX3" fmla="*/ 99958 w 163612"/>
                  <a:gd name="connsiteY3" fmla="*/ 22509 h 90895"/>
                  <a:gd name="connsiteX4" fmla="*/ 61846 w 163612"/>
                  <a:gd name="connsiteY4" fmla="*/ 1616 h 90895"/>
                  <a:gd name="connsiteX5" fmla="*/ 16693 w 163612"/>
                  <a:gd name="connsiteY5" fmla="*/ 46769 h 90895"/>
                  <a:gd name="connsiteX6" fmla="*/ 16999 w 163612"/>
                  <a:gd name="connsiteY6" fmla="*/ 52279 h 90895"/>
                  <a:gd name="connsiteX7" fmla="*/ 1616 w 163612"/>
                  <a:gd name="connsiteY7" fmla="*/ 71412 h 90895"/>
                  <a:gd name="connsiteX8" fmla="*/ 1616 w 163612"/>
                  <a:gd name="connsiteY8" fmla="*/ 72407 h 90895"/>
                  <a:gd name="connsiteX9" fmla="*/ 21208 w 163612"/>
                  <a:gd name="connsiteY9" fmla="*/ 91998 h 90895"/>
                  <a:gd name="connsiteX10" fmla="*/ 142585 w 163612"/>
                  <a:gd name="connsiteY10" fmla="*/ 91998 h 90895"/>
                  <a:gd name="connsiteX11" fmla="*/ 162177 w 163612"/>
                  <a:gd name="connsiteY11" fmla="*/ 72407 h 90895"/>
                  <a:gd name="connsiteX12" fmla="*/ 162177 w 163612"/>
                  <a:gd name="connsiteY12" fmla="*/ 71412 h 90895"/>
                  <a:gd name="connsiteX13" fmla="*/ 142585 w 163612"/>
                  <a:gd name="connsiteY13" fmla="*/ 51743 h 90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3612" h="90895">
                    <a:moveTo>
                      <a:pt x="142585" y="51743"/>
                    </a:moveTo>
                    <a:lnTo>
                      <a:pt x="137075" y="51743"/>
                    </a:lnTo>
                    <a:cubicBezTo>
                      <a:pt x="137075" y="35136"/>
                      <a:pt x="123606" y="21667"/>
                      <a:pt x="106999" y="21667"/>
                    </a:cubicBezTo>
                    <a:cubicBezTo>
                      <a:pt x="104550" y="21667"/>
                      <a:pt x="102177" y="21973"/>
                      <a:pt x="99958" y="22509"/>
                    </a:cubicBezTo>
                    <a:cubicBezTo>
                      <a:pt x="91922" y="9958"/>
                      <a:pt x="77917" y="1616"/>
                      <a:pt x="61846" y="1616"/>
                    </a:cubicBezTo>
                    <a:cubicBezTo>
                      <a:pt x="36897" y="1616"/>
                      <a:pt x="16693" y="21820"/>
                      <a:pt x="16693" y="46769"/>
                    </a:cubicBezTo>
                    <a:cubicBezTo>
                      <a:pt x="16693" y="48606"/>
                      <a:pt x="16846" y="50442"/>
                      <a:pt x="16999" y="52279"/>
                    </a:cubicBezTo>
                    <a:cubicBezTo>
                      <a:pt x="8198" y="54193"/>
                      <a:pt x="1616" y="61998"/>
                      <a:pt x="1616" y="71412"/>
                    </a:cubicBezTo>
                    <a:lnTo>
                      <a:pt x="1616" y="72407"/>
                    </a:lnTo>
                    <a:cubicBezTo>
                      <a:pt x="1616" y="83197"/>
                      <a:pt x="10417" y="91998"/>
                      <a:pt x="21208" y="91998"/>
                    </a:cubicBezTo>
                    <a:lnTo>
                      <a:pt x="142585" y="91998"/>
                    </a:lnTo>
                    <a:cubicBezTo>
                      <a:pt x="153376" y="91998"/>
                      <a:pt x="162177" y="83197"/>
                      <a:pt x="162177" y="72407"/>
                    </a:cubicBezTo>
                    <a:lnTo>
                      <a:pt x="162177" y="71412"/>
                    </a:lnTo>
                    <a:cubicBezTo>
                      <a:pt x="162177" y="60468"/>
                      <a:pt x="153376" y="51743"/>
                      <a:pt x="142585" y="51743"/>
                    </a:cubicBezTo>
                    <a:close/>
                  </a:path>
                </a:pathLst>
              </a:custGeom>
              <a:solidFill>
                <a:srgbClr val="FFFFFF"/>
              </a:solidFill>
              <a:ln w="4517" cap="flat">
                <a:noFill/>
                <a:prstDash val="solid"/>
                <a:miter/>
              </a:ln>
            </p:spPr>
            <p:txBody>
              <a:bodyPr rtlCol="0" anchor="ctr"/>
              <a:lstStyle/>
              <a:p>
                <a:endParaRPr lang="en-US"/>
              </a:p>
            </p:txBody>
          </p:sp>
        </p:grpSp>
        <p:pic>
          <p:nvPicPr>
            <p:cNvPr id="8" name="Picture 8">
              <a:extLst>
                <a:ext uri="{FF2B5EF4-FFF2-40B4-BE49-F238E27FC236}">
                  <a16:creationId xmlns:a16="http://schemas.microsoft.com/office/drawing/2014/main" id="{B54B4096-1114-9348-FB1D-3450FD97324E}"/>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l="491" r="491"/>
            <a:stretch/>
          </p:blipFill>
          <p:spPr>
            <a:xfrm>
              <a:off x="7388186" y="3522402"/>
              <a:ext cx="922676" cy="931824"/>
            </a:xfrm>
            <a:prstGeom prst="rect">
              <a:avLst/>
            </a:prstGeom>
          </p:spPr>
        </p:pic>
        <p:sp>
          <p:nvSpPr>
            <p:cNvPr id="10" name="Arc 9">
              <a:extLst>
                <a:ext uri="{FF2B5EF4-FFF2-40B4-BE49-F238E27FC236}">
                  <a16:creationId xmlns:a16="http://schemas.microsoft.com/office/drawing/2014/main" id="{CF9F4091-7C3F-38C1-3F02-07967AFA728E}"/>
                </a:ext>
              </a:extLst>
            </p:cNvPr>
            <p:cNvSpPr/>
            <p:nvPr/>
          </p:nvSpPr>
          <p:spPr>
            <a:xfrm>
              <a:off x="8207073" y="3068765"/>
              <a:ext cx="1650564" cy="1290571"/>
            </a:xfrm>
            <a:prstGeom prst="arc">
              <a:avLst>
                <a:gd name="adj1" fmla="val 12092794"/>
                <a:gd name="adj2" fmla="val 20221933"/>
              </a:avLst>
            </a:prstGeom>
            <a:ln w="63500" cap="rnd">
              <a:solidFill>
                <a:srgbClr val="FFFFFF"/>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Arc 11">
              <a:extLst>
                <a:ext uri="{FF2B5EF4-FFF2-40B4-BE49-F238E27FC236}">
                  <a16:creationId xmlns:a16="http://schemas.microsoft.com/office/drawing/2014/main" id="{1DF6A953-BE54-1499-EE84-422EBD98D668}"/>
                </a:ext>
              </a:extLst>
            </p:cNvPr>
            <p:cNvSpPr/>
            <p:nvPr/>
          </p:nvSpPr>
          <p:spPr>
            <a:xfrm rot="10800000">
              <a:off x="8207073" y="3256476"/>
              <a:ext cx="1650564" cy="1290571"/>
            </a:xfrm>
            <a:prstGeom prst="arc">
              <a:avLst>
                <a:gd name="adj1" fmla="val 12092794"/>
                <a:gd name="adj2" fmla="val 20221933"/>
              </a:avLst>
            </a:prstGeom>
            <a:ln w="63500" cap="rnd">
              <a:solidFill>
                <a:srgbClr val="FFFFFF"/>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Tree>
    <p:extLst>
      <p:ext uri="{BB962C8B-B14F-4D97-AF65-F5344CB8AC3E}">
        <p14:creationId xmlns:p14="http://schemas.microsoft.com/office/powerpoint/2010/main" val="1253097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0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42" presetClass="path" presetSubtype="0" decel="100000" fill="hold" nodeType="withEffect">
                                  <p:stCondLst>
                                    <p:cond delay="1000"/>
                                  </p:stCondLst>
                                  <p:childTnLst>
                                    <p:animMotion origin="layout" path="M 0 0 L 0 -0.02245 " pathEditMode="relative" rAng="0" ptsTypes="AA">
                                      <p:cBhvr>
                                        <p:cTn id="9" dur="500" spd="-100000" fill="hold"/>
                                        <p:tgtEl>
                                          <p:spTgt spid="3"/>
                                        </p:tgtEl>
                                        <p:attrNameLst>
                                          <p:attrName>ppt_x</p:attrName>
                                          <p:attrName>ppt_y</p:attrName>
                                        </p:attrNameLst>
                                      </p:cBhvr>
                                      <p:rCtr x="0" y="-113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85649-2828-C3B9-01D9-0334CBF9046C}"/>
              </a:ext>
            </a:extLst>
          </p:cNvPr>
          <p:cNvSpPr>
            <a:spLocks noGrp="1"/>
          </p:cNvSpPr>
          <p:nvPr>
            <p:ph type="title"/>
          </p:nvPr>
        </p:nvSpPr>
        <p:spPr/>
        <p:txBody>
          <a:bodyPr/>
          <a:lstStyle/>
          <a:p>
            <a:r>
              <a:rPr lang="en-US"/>
              <a:t>Blazor hybrid apps</a:t>
            </a:r>
          </a:p>
        </p:txBody>
      </p:sp>
      <p:sp>
        <p:nvSpPr>
          <p:cNvPr id="4" name="Rounded Rectangle 58">
            <a:extLst>
              <a:ext uri="{FF2B5EF4-FFF2-40B4-BE49-F238E27FC236}">
                <a16:creationId xmlns:a16="http://schemas.microsoft.com/office/drawing/2014/main" id="{FA5DC1B4-3D94-2CA6-3384-2D38FC44B834}"/>
              </a:ext>
            </a:extLst>
          </p:cNvPr>
          <p:cNvSpPr/>
          <p:nvPr/>
        </p:nvSpPr>
        <p:spPr bwMode="auto">
          <a:xfrm>
            <a:off x="6434041" y="1738528"/>
            <a:ext cx="4608000" cy="2429024"/>
          </a:xfrm>
          <a:prstGeom prst="roundRect">
            <a:avLst>
              <a:gd name="adj" fmla="val 10277"/>
            </a:avLst>
          </a:prstGeom>
          <a:solidFill>
            <a:schemeClr val="accent2">
              <a:lumMod val="50000"/>
            </a:schemeClr>
          </a:solidFill>
          <a:ln w="6350" cap="flat" cmpd="sng" algn="ctr">
            <a:noFill/>
            <a:prstDash val="solid"/>
            <a:miter lim="800000"/>
            <a:headEnd type="none" w="med" len="med"/>
            <a:tailEnd type="none" w="med" len="med"/>
          </a:ln>
          <a:effectLst/>
        </p:spPr>
        <p:txBody>
          <a:bodyPr rot="0" spcFirstLastPara="0" vertOverflow="overflow" horzOverflow="overflow" vert="horz" wrap="square" lIns="180000" tIns="144000" rIns="180000" bIns="144000" numCol="1" spcCol="0" rtlCol="0" fromWordArt="0" anchor="t"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400" b="1" u="none" strike="noStrike" kern="0" cap="none" spc="0" normalizeH="0" baseline="0" noProof="0">
              <a:ln>
                <a:noFill/>
              </a:ln>
              <a:solidFill>
                <a:srgbClr val="FFFFFF"/>
              </a:solidFill>
              <a:effectLst/>
              <a:uLnTx/>
              <a:uFillTx/>
              <a:latin typeface="Segoe UI Semibold" panose="020B0502040204020203" pitchFamily="34" charset="0"/>
              <a:ea typeface="Open Sans" panose="020B0606030504020204" pitchFamily="34" charset="0"/>
              <a:cs typeface="Segoe UI Semibold" panose="020B0502040204020203" pitchFamily="34" charset="0"/>
            </a:endParaRPr>
          </a:p>
        </p:txBody>
      </p:sp>
      <p:sp>
        <p:nvSpPr>
          <p:cNvPr id="5" name="Rounded Rectangle 59">
            <a:extLst>
              <a:ext uri="{FF2B5EF4-FFF2-40B4-BE49-F238E27FC236}">
                <a16:creationId xmlns:a16="http://schemas.microsoft.com/office/drawing/2014/main" id="{2718161A-1AAB-64B5-D8D2-FB94528C023D}"/>
              </a:ext>
            </a:extLst>
          </p:cNvPr>
          <p:cNvSpPr/>
          <p:nvPr/>
        </p:nvSpPr>
        <p:spPr bwMode="auto">
          <a:xfrm>
            <a:off x="6682329" y="3266329"/>
            <a:ext cx="4116736" cy="769353"/>
          </a:xfrm>
          <a:prstGeom prst="roundRect">
            <a:avLst>
              <a:gd name="adj" fmla="val 15517"/>
            </a:avLst>
          </a:prstGeom>
          <a:noFill/>
          <a:ln w="12700" cap="flat" cmpd="sng" algn="ctr">
            <a:solidFill>
              <a:schemeClr val="accent4"/>
            </a:solidFill>
            <a:prstDash val="solid"/>
            <a:miter lim="800000"/>
            <a:headEnd type="none" w="med" len="med"/>
            <a:tailEnd type="none" w="med" len="med"/>
          </a:ln>
          <a:effectLst/>
        </p:spPr>
        <p:txBody>
          <a:bodyPr rot="0" spcFirstLastPara="0" vertOverflow="overflow" horzOverflow="overflow" vert="horz" wrap="square" lIns="182880" tIns="144000" rIns="182880" bIns="14400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2400" b="1" u="none" strike="noStrike" kern="0" cap="none" spc="0" normalizeH="0" baseline="0" noProof="0">
                <a:ln>
                  <a:noFill/>
                </a:ln>
                <a:solidFill>
                  <a:schemeClr val="accent4"/>
                </a:solidFill>
                <a:effectLst/>
                <a:uLnTx/>
                <a:uFillTx/>
                <a:latin typeface="Segoe UI Semibold" panose="020B0502040204020203" pitchFamily="34" charset="0"/>
                <a:ea typeface="Open Sans" panose="020B0606030504020204" pitchFamily="34" charset="0"/>
                <a:cs typeface="Segoe UI Semibold" panose="020B0502040204020203" pitchFamily="34" charset="0"/>
              </a:rPr>
              <a:t>.NET MAUI</a:t>
            </a:r>
          </a:p>
        </p:txBody>
      </p:sp>
      <p:sp>
        <p:nvSpPr>
          <p:cNvPr id="6" name="Rounded Rectangle 94">
            <a:extLst>
              <a:ext uri="{FF2B5EF4-FFF2-40B4-BE49-F238E27FC236}">
                <a16:creationId xmlns:a16="http://schemas.microsoft.com/office/drawing/2014/main" id="{DB94BBDC-9B73-09AE-D0BA-719D143919F6}"/>
              </a:ext>
            </a:extLst>
          </p:cNvPr>
          <p:cNvSpPr/>
          <p:nvPr/>
        </p:nvSpPr>
        <p:spPr bwMode="auto">
          <a:xfrm>
            <a:off x="6449170" y="4269289"/>
            <a:ext cx="1080000" cy="641417"/>
          </a:xfrm>
          <a:prstGeom prst="roundRect">
            <a:avLst/>
          </a:prstGeom>
          <a:noFill/>
          <a:ln w="12700" cap="flat" cmpd="sng" algn="ctr">
            <a:solidFill>
              <a:schemeClr val="accent4"/>
            </a:solidFill>
            <a:prstDash val="solid"/>
            <a:miter lim="800000"/>
            <a:headEnd type="none" w="med" len="med"/>
            <a:tailEnd type="none" w="med" len="med"/>
          </a:ln>
          <a:effectLst/>
        </p:spPr>
        <p:txBody>
          <a:bodyPr rot="0" spcFirstLastPara="0" vertOverflow="overflow" horzOverflow="overflow" vert="horz" wrap="square" lIns="72000" tIns="108000" rIns="72000" bIns="10800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b="1" kern="0" err="1">
                <a:solidFill>
                  <a:srgbClr val="FFFFFF"/>
                </a:solidFill>
                <a:latin typeface="Segoe UI Semibold" panose="020B0502040204020203" pitchFamily="34" charset="0"/>
                <a:ea typeface="Open Sans" panose="020B0606030504020204" pitchFamily="34" charset="0"/>
                <a:cs typeface="Segoe UI Semibold" panose="020B0502040204020203" pitchFamily="34" charset="0"/>
              </a:rPr>
              <a:t>WinUI</a:t>
            </a:r>
            <a:endParaRPr lang="en-US" sz="1400" b="1" kern="0">
              <a:solidFill>
                <a:srgbClr val="FFFFFF"/>
              </a:solidFill>
              <a:latin typeface="Segoe UI Semibold" panose="020B0502040204020203" pitchFamily="34" charset="0"/>
              <a:ea typeface="Open Sans" panose="020B0606030504020204" pitchFamily="34" charset="0"/>
              <a:cs typeface="Segoe UI Semibold" panose="020B0502040204020203" pitchFamily="34" charset="0"/>
            </a:endParaRPr>
          </a:p>
        </p:txBody>
      </p:sp>
      <p:sp>
        <p:nvSpPr>
          <p:cNvPr id="7" name="Rounded Rectangle 95">
            <a:extLst>
              <a:ext uri="{FF2B5EF4-FFF2-40B4-BE49-F238E27FC236}">
                <a16:creationId xmlns:a16="http://schemas.microsoft.com/office/drawing/2014/main" id="{C7E6E08E-FAC6-EA83-2FFC-A77AEC55A1E3}"/>
              </a:ext>
            </a:extLst>
          </p:cNvPr>
          <p:cNvSpPr/>
          <p:nvPr/>
        </p:nvSpPr>
        <p:spPr bwMode="auto">
          <a:xfrm>
            <a:off x="7613170" y="4277183"/>
            <a:ext cx="1080000" cy="625629"/>
          </a:xfrm>
          <a:prstGeom prst="roundRect">
            <a:avLst/>
          </a:prstGeom>
          <a:noFill/>
          <a:ln w="12700" cap="flat" cmpd="sng" algn="ctr">
            <a:solidFill>
              <a:schemeClr val="accent4"/>
            </a:solidFill>
            <a:prstDash val="solid"/>
            <a:miter lim="800000"/>
            <a:headEnd type="none" w="med" len="med"/>
            <a:tailEnd type="none" w="med" len="med"/>
          </a:ln>
          <a:effectLst/>
        </p:spPr>
        <p:txBody>
          <a:bodyPr rot="0" spcFirstLastPara="0" vertOverflow="overflow" horzOverflow="overflow" vert="horz" wrap="square" lIns="72000" tIns="108000" rIns="72000" bIns="10800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b="1" kern="0">
                <a:solidFill>
                  <a:srgbClr val="FFFFFF"/>
                </a:solidFill>
                <a:latin typeface="Segoe UI Semibold" panose="020B0502040204020203" pitchFamily="34" charset="0"/>
                <a:ea typeface="Open Sans" panose="020B0606030504020204" pitchFamily="34" charset="0"/>
                <a:cs typeface="Segoe UI Semibold" panose="020B0502040204020203" pitchFamily="34" charset="0"/>
              </a:rPr>
              <a:t>Mac</a:t>
            </a:r>
          </a:p>
          <a:p>
            <a:pPr algn="ctr" defTabSz="932472" fontAlgn="base">
              <a:lnSpc>
                <a:spcPct val="90000"/>
              </a:lnSpc>
              <a:spcBef>
                <a:spcPct val="0"/>
              </a:spcBef>
              <a:spcAft>
                <a:spcPct val="0"/>
              </a:spcAft>
            </a:pPr>
            <a:r>
              <a:rPr lang="en-US" sz="1400" b="1" kern="0">
                <a:solidFill>
                  <a:srgbClr val="FFFFFF"/>
                </a:solidFill>
                <a:latin typeface="Segoe UI Semibold" panose="020B0502040204020203" pitchFamily="34" charset="0"/>
                <a:ea typeface="Open Sans" panose="020B0606030504020204" pitchFamily="34" charset="0"/>
                <a:cs typeface="Segoe UI Semibold" panose="020B0502040204020203" pitchFamily="34" charset="0"/>
              </a:rPr>
              <a:t>Catalyst</a:t>
            </a:r>
          </a:p>
        </p:txBody>
      </p:sp>
      <p:sp>
        <p:nvSpPr>
          <p:cNvPr id="8" name="Rounded Rectangle 96">
            <a:extLst>
              <a:ext uri="{FF2B5EF4-FFF2-40B4-BE49-F238E27FC236}">
                <a16:creationId xmlns:a16="http://schemas.microsoft.com/office/drawing/2014/main" id="{0496C475-5F0B-79D9-F2F4-937CE683B576}"/>
              </a:ext>
            </a:extLst>
          </p:cNvPr>
          <p:cNvSpPr/>
          <p:nvPr/>
        </p:nvSpPr>
        <p:spPr bwMode="auto">
          <a:xfrm>
            <a:off x="9941170" y="4271919"/>
            <a:ext cx="1080000" cy="636156"/>
          </a:xfrm>
          <a:prstGeom prst="roundRect">
            <a:avLst/>
          </a:prstGeom>
          <a:noFill/>
          <a:ln w="12700" cap="flat" cmpd="sng" algn="ctr">
            <a:solidFill>
              <a:schemeClr val="accent4"/>
            </a:solidFill>
            <a:prstDash val="solid"/>
            <a:miter lim="800000"/>
            <a:headEnd type="none" w="med" len="med"/>
            <a:tailEnd type="none" w="med" len="med"/>
          </a:ln>
          <a:effectLst/>
        </p:spPr>
        <p:txBody>
          <a:bodyPr rot="0" spcFirstLastPara="0" vertOverflow="overflow" horzOverflow="overflow" vert="horz" wrap="square" lIns="72000" tIns="108000" rIns="72000" bIns="10800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b="1" kern="0">
                <a:solidFill>
                  <a:srgbClr val="FFFFFF"/>
                </a:solidFill>
                <a:latin typeface="Segoe UI Semibold" panose="020B0502040204020203" pitchFamily="34" charset="0"/>
                <a:ea typeface="Open Sans" panose="020B0606030504020204" pitchFamily="34" charset="0"/>
                <a:cs typeface="Segoe UI Semibold" panose="020B0502040204020203" pitchFamily="34" charset="0"/>
              </a:rPr>
              <a:t>Android</a:t>
            </a:r>
          </a:p>
        </p:txBody>
      </p:sp>
      <p:sp>
        <p:nvSpPr>
          <p:cNvPr id="9" name="Rounded Rectangle 93">
            <a:extLst>
              <a:ext uri="{FF2B5EF4-FFF2-40B4-BE49-F238E27FC236}">
                <a16:creationId xmlns:a16="http://schemas.microsoft.com/office/drawing/2014/main" id="{7580C4E1-4605-4C2E-5FB7-14C7A407689A}"/>
              </a:ext>
            </a:extLst>
          </p:cNvPr>
          <p:cNvSpPr/>
          <p:nvPr/>
        </p:nvSpPr>
        <p:spPr bwMode="auto">
          <a:xfrm>
            <a:off x="8777170" y="4271919"/>
            <a:ext cx="1080000" cy="636156"/>
          </a:xfrm>
          <a:prstGeom prst="roundRect">
            <a:avLst/>
          </a:prstGeom>
          <a:noFill/>
          <a:ln w="12700" cap="flat" cmpd="sng" algn="ctr">
            <a:solidFill>
              <a:schemeClr val="accent4"/>
            </a:solidFill>
            <a:prstDash val="solid"/>
            <a:miter lim="800000"/>
            <a:headEnd type="none" w="med" len="med"/>
            <a:tailEnd type="none" w="med" len="med"/>
          </a:ln>
          <a:effectLst/>
        </p:spPr>
        <p:txBody>
          <a:bodyPr rot="0" spcFirstLastPara="0" vertOverflow="overflow" horzOverflow="overflow" vert="horz" wrap="square" lIns="72000" tIns="108000" rIns="72000" bIns="10800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b="1" kern="0">
                <a:solidFill>
                  <a:srgbClr val="FFFFFF"/>
                </a:solidFill>
                <a:latin typeface="Segoe UI Semibold" panose="020B0502040204020203" pitchFamily="34" charset="0"/>
                <a:ea typeface="Open Sans" panose="020B0606030504020204" pitchFamily="34" charset="0"/>
                <a:cs typeface="Segoe UI Semibold" panose="020B0502040204020203" pitchFamily="34" charset="0"/>
              </a:rPr>
              <a:t>iOS</a:t>
            </a:r>
          </a:p>
        </p:txBody>
      </p:sp>
      <p:grpSp>
        <p:nvGrpSpPr>
          <p:cNvPr id="10" name="Group 9">
            <a:extLst>
              <a:ext uri="{FF2B5EF4-FFF2-40B4-BE49-F238E27FC236}">
                <a16:creationId xmlns:a16="http://schemas.microsoft.com/office/drawing/2014/main" id="{5E185C75-898F-CB2A-0EDF-DF3E5C8A35B4}"/>
              </a:ext>
            </a:extLst>
          </p:cNvPr>
          <p:cNvGrpSpPr/>
          <p:nvPr/>
        </p:nvGrpSpPr>
        <p:grpSpPr>
          <a:xfrm>
            <a:off x="6917170" y="4910706"/>
            <a:ext cx="144000" cy="588488"/>
            <a:chOff x="6794457" y="4219635"/>
            <a:chExt cx="144000" cy="588488"/>
          </a:xfrm>
        </p:grpSpPr>
        <p:cxnSp>
          <p:nvCxnSpPr>
            <p:cNvPr id="20" name="Straight Connector 19">
              <a:extLst>
                <a:ext uri="{FF2B5EF4-FFF2-40B4-BE49-F238E27FC236}">
                  <a16:creationId xmlns:a16="http://schemas.microsoft.com/office/drawing/2014/main" id="{7352295D-488E-0104-F155-09EFC36148BD}"/>
                </a:ext>
              </a:extLst>
            </p:cNvPr>
            <p:cNvCxnSpPr>
              <a:cxnSpLocks/>
            </p:cNvCxnSpPr>
            <p:nvPr/>
          </p:nvCxnSpPr>
          <p:spPr>
            <a:xfrm>
              <a:off x="6866457" y="4219635"/>
              <a:ext cx="0" cy="516488"/>
            </a:xfrm>
            <a:prstGeom prst="line">
              <a:avLst/>
            </a:prstGeom>
            <a:ln w="6350">
              <a:solidFill>
                <a:schemeClr val="accent4"/>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08EFCAEC-CB23-D563-99CB-2B3C57AEDAB5}"/>
                </a:ext>
              </a:extLst>
            </p:cNvPr>
            <p:cNvSpPr>
              <a:spLocks noChangeAspect="1"/>
            </p:cNvSpPr>
            <p:nvPr/>
          </p:nvSpPr>
          <p:spPr bwMode="auto">
            <a:xfrm>
              <a:off x="6794457" y="4664123"/>
              <a:ext cx="144000" cy="144000"/>
            </a:xfrm>
            <a:prstGeom prst="ellipse">
              <a:avLst/>
            </a:prstGeom>
            <a:gradFill>
              <a:gsLst>
                <a:gs pos="0">
                  <a:srgbClr val="50E6FF"/>
                </a:gs>
                <a:gs pos="100000">
                  <a:srgbClr val="8661C5"/>
                </a:gs>
              </a:gsLst>
              <a:lin ang="27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000000"/>
                </a:solidFill>
                <a:ea typeface="Segoe UI" pitchFamily="34" charset="0"/>
                <a:cs typeface="Segoe UI" pitchFamily="34" charset="0"/>
              </a:endParaRPr>
            </a:p>
          </p:txBody>
        </p:sp>
      </p:grpSp>
      <p:grpSp>
        <p:nvGrpSpPr>
          <p:cNvPr id="11" name="Group 10">
            <a:extLst>
              <a:ext uri="{FF2B5EF4-FFF2-40B4-BE49-F238E27FC236}">
                <a16:creationId xmlns:a16="http://schemas.microsoft.com/office/drawing/2014/main" id="{1019D56B-527D-7A16-8273-D12448EB9E2C}"/>
              </a:ext>
            </a:extLst>
          </p:cNvPr>
          <p:cNvGrpSpPr/>
          <p:nvPr/>
        </p:nvGrpSpPr>
        <p:grpSpPr>
          <a:xfrm>
            <a:off x="8081170" y="4910706"/>
            <a:ext cx="144000" cy="588488"/>
            <a:chOff x="6794457" y="4219635"/>
            <a:chExt cx="144000" cy="588488"/>
          </a:xfrm>
        </p:grpSpPr>
        <p:cxnSp>
          <p:nvCxnSpPr>
            <p:cNvPr id="18" name="Straight Connector 17">
              <a:extLst>
                <a:ext uri="{FF2B5EF4-FFF2-40B4-BE49-F238E27FC236}">
                  <a16:creationId xmlns:a16="http://schemas.microsoft.com/office/drawing/2014/main" id="{8C9D4F69-9EB3-AEC8-EC28-B49E24842DE4}"/>
                </a:ext>
              </a:extLst>
            </p:cNvPr>
            <p:cNvCxnSpPr>
              <a:cxnSpLocks/>
            </p:cNvCxnSpPr>
            <p:nvPr/>
          </p:nvCxnSpPr>
          <p:spPr>
            <a:xfrm>
              <a:off x="6866457" y="4219635"/>
              <a:ext cx="0" cy="516488"/>
            </a:xfrm>
            <a:prstGeom prst="line">
              <a:avLst/>
            </a:prstGeom>
            <a:ln w="6350">
              <a:solidFill>
                <a:schemeClr val="accent4"/>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FFE9FF96-9D75-C561-C942-61A0BC2F29EB}"/>
                </a:ext>
              </a:extLst>
            </p:cNvPr>
            <p:cNvSpPr>
              <a:spLocks noChangeAspect="1"/>
            </p:cNvSpPr>
            <p:nvPr/>
          </p:nvSpPr>
          <p:spPr bwMode="auto">
            <a:xfrm>
              <a:off x="6794457" y="4664123"/>
              <a:ext cx="144000" cy="144000"/>
            </a:xfrm>
            <a:prstGeom prst="ellipse">
              <a:avLst/>
            </a:prstGeom>
            <a:gradFill>
              <a:gsLst>
                <a:gs pos="0">
                  <a:srgbClr val="50E6FF"/>
                </a:gs>
                <a:gs pos="100000">
                  <a:srgbClr val="8661C5"/>
                </a:gs>
              </a:gsLst>
              <a:lin ang="27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000000"/>
                </a:solidFill>
                <a:ea typeface="Segoe UI" pitchFamily="34" charset="0"/>
                <a:cs typeface="Segoe UI" pitchFamily="34" charset="0"/>
              </a:endParaRPr>
            </a:p>
          </p:txBody>
        </p:sp>
      </p:grpSp>
      <p:grpSp>
        <p:nvGrpSpPr>
          <p:cNvPr id="12" name="Group 11">
            <a:extLst>
              <a:ext uri="{FF2B5EF4-FFF2-40B4-BE49-F238E27FC236}">
                <a16:creationId xmlns:a16="http://schemas.microsoft.com/office/drawing/2014/main" id="{582F32C8-D1E7-8B7F-D630-0E693FB41A66}"/>
              </a:ext>
            </a:extLst>
          </p:cNvPr>
          <p:cNvGrpSpPr/>
          <p:nvPr/>
        </p:nvGrpSpPr>
        <p:grpSpPr>
          <a:xfrm>
            <a:off x="9245170" y="4910706"/>
            <a:ext cx="144000" cy="588488"/>
            <a:chOff x="6794457" y="4219635"/>
            <a:chExt cx="144000" cy="588488"/>
          </a:xfrm>
        </p:grpSpPr>
        <p:cxnSp>
          <p:nvCxnSpPr>
            <p:cNvPr id="16" name="Straight Connector 15">
              <a:extLst>
                <a:ext uri="{FF2B5EF4-FFF2-40B4-BE49-F238E27FC236}">
                  <a16:creationId xmlns:a16="http://schemas.microsoft.com/office/drawing/2014/main" id="{42F42524-84DA-1EBE-5F69-D3994659629B}"/>
                </a:ext>
              </a:extLst>
            </p:cNvPr>
            <p:cNvCxnSpPr>
              <a:cxnSpLocks/>
            </p:cNvCxnSpPr>
            <p:nvPr/>
          </p:nvCxnSpPr>
          <p:spPr>
            <a:xfrm>
              <a:off x="6866457" y="4219635"/>
              <a:ext cx="0" cy="516488"/>
            </a:xfrm>
            <a:prstGeom prst="line">
              <a:avLst/>
            </a:prstGeom>
            <a:ln w="6350">
              <a:solidFill>
                <a:schemeClr val="accent4"/>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B4D8E22E-F151-85CD-702F-64CE21E6AFBB}"/>
                </a:ext>
              </a:extLst>
            </p:cNvPr>
            <p:cNvSpPr>
              <a:spLocks noChangeAspect="1"/>
            </p:cNvSpPr>
            <p:nvPr/>
          </p:nvSpPr>
          <p:spPr bwMode="auto">
            <a:xfrm>
              <a:off x="6794457" y="4664123"/>
              <a:ext cx="144000" cy="144000"/>
            </a:xfrm>
            <a:prstGeom prst="ellipse">
              <a:avLst/>
            </a:prstGeom>
            <a:gradFill>
              <a:gsLst>
                <a:gs pos="0">
                  <a:srgbClr val="50E6FF"/>
                </a:gs>
                <a:gs pos="100000">
                  <a:srgbClr val="8661C5"/>
                </a:gs>
              </a:gsLst>
              <a:lin ang="27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000000"/>
                </a:solidFill>
                <a:ea typeface="Segoe UI" pitchFamily="34" charset="0"/>
                <a:cs typeface="Segoe UI" pitchFamily="34" charset="0"/>
              </a:endParaRPr>
            </a:p>
          </p:txBody>
        </p:sp>
      </p:grpSp>
      <p:grpSp>
        <p:nvGrpSpPr>
          <p:cNvPr id="13" name="Group 12">
            <a:extLst>
              <a:ext uri="{FF2B5EF4-FFF2-40B4-BE49-F238E27FC236}">
                <a16:creationId xmlns:a16="http://schemas.microsoft.com/office/drawing/2014/main" id="{07EBBBB9-1663-CC59-F667-2A70D95CBC73}"/>
              </a:ext>
            </a:extLst>
          </p:cNvPr>
          <p:cNvGrpSpPr/>
          <p:nvPr/>
        </p:nvGrpSpPr>
        <p:grpSpPr>
          <a:xfrm>
            <a:off x="10409170" y="4910706"/>
            <a:ext cx="144000" cy="588488"/>
            <a:chOff x="6794457" y="4219635"/>
            <a:chExt cx="144000" cy="588488"/>
          </a:xfrm>
        </p:grpSpPr>
        <p:cxnSp>
          <p:nvCxnSpPr>
            <p:cNvPr id="14" name="Straight Connector 13">
              <a:extLst>
                <a:ext uri="{FF2B5EF4-FFF2-40B4-BE49-F238E27FC236}">
                  <a16:creationId xmlns:a16="http://schemas.microsoft.com/office/drawing/2014/main" id="{76C1943B-2871-CF6B-465F-BDDE0FE5716B}"/>
                </a:ext>
              </a:extLst>
            </p:cNvPr>
            <p:cNvCxnSpPr>
              <a:cxnSpLocks/>
            </p:cNvCxnSpPr>
            <p:nvPr/>
          </p:nvCxnSpPr>
          <p:spPr>
            <a:xfrm>
              <a:off x="6866457" y="4219635"/>
              <a:ext cx="0" cy="516488"/>
            </a:xfrm>
            <a:prstGeom prst="line">
              <a:avLst/>
            </a:prstGeom>
            <a:ln w="6350">
              <a:solidFill>
                <a:schemeClr val="accent4"/>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F006519A-A129-9209-BB7D-858EB5F21136}"/>
                </a:ext>
              </a:extLst>
            </p:cNvPr>
            <p:cNvSpPr>
              <a:spLocks noChangeAspect="1"/>
            </p:cNvSpPr>
            <p:nvPr/>
          </p:nvSpPr>
          <p:spPr bwMode="auto">
            <a:xfrm>
              <a:off x="6794457" y="4664123"/>
              <a:ext cx="144000" cy="144000"/>
            </a:xfrm>
            <a:prstGeom prst="ellipse">
              <a:avLst/>
            </a:prstGeom>
            <a:gradFill>
              <a:gsLst>
                <a:gs pos="0">
                  <a:srgbClr val="50E6FF"/>
                </a:gs>
                <a:gs pos="100000">
                  <a:srgbClr val="8661C5"/>
                </a:gs>
              </a:gsLst>
              <a:lin ang="27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000000"/>
                </a:solidFill>
                <a:ea typeface="Segoe UI" pitchFamily="34" charset="0"/>
                <a:cs typeface="Segoe UI" pitchFamily="34" charset="0"/>
              </a:endParaRPr>
            </a:p>
          </p:txBody>
        </p:sp>
      </p:grpSp>
      <p:grpSp>
        <p:nvGrpSpPr>
          <p:cNvPr id="22" name="Group 21">
            <a:extLst>
              <a:ext uri="{FF2B5EF4-FFF2-40B4-BE49-F238E27FC236}">
                <a16:creationId xmlns:a16="http://schemas.microsoft.com/office/drawing/2014/main" id="{30DD09F8-1063-BA0B-482B-90BA83A721CC}"/>
              </a:ext>
            </a:extLst>
          </p:cNvPr>
          <p:cNvGrpSpPr/>
          <p:nvPr/>
        </p:nvGrpSpPr>
        <p:grpSpPr>
          <a:xfrm>
            <a:off x="6478091" y="5399603"/>
            <a:ext cx="4369777" cy="960338"/>
            <a:chOff x="6478091" y="4996888"/>
            <a:chExt cx="4369777" cy="960338"/>
          </a:xfrm>
        </p:grpSpPr>
        <p:grpSp>
          <p:nvGrpSpPr>
            <p:cNvPr id="23" name="Group 22">
              <a:extLst>
                <a:ext uri="{FF2B5EF4-FFF2-40B4-BE49-F238E27FC236}">
                  <a16:creationId xmlns:a16="http://schemas.microsoft.com/office/drawing/2014/main" id="{E79C76E7-9468-F2DF-0A03-EAC27D49D81B}"/>
                </a:ext>
              </a:extLst>
            </p:cNvPr>
            <p:cNvGrpSpPr/>
            <p:nvPr/>
          </p:nvGrpSpPr>
          <p:grpSpPr>
            <a:xfrm>
              <a:off x="6478091" y="4996888"/>
              <a:ext cx="998412" cy="960338"/>
              <a:chOff x="769916" y="4835245"/>
              <a:chExt cx="914400" cy="914400"/>
            </a:xfrm>
          </p:grpSpPr>
          <p:grpSp>
            <p:nvGrpSpPr>
              <p:cNvPr id="33" name="Group 42">
                <a:extLst>
                  <a:ext uri="{FF2B5EF4-FFF2-40B4-BE49-F238E27FC236}">
                    <a16:creationId xmlns:a16="http://schemas.microsoft.com/office/drawing/2014/main" id="{B8DBFC72-1C81-D0E9-8FA5-471A854C8708}"/>
                  </a:ext>
                </a:extLst>
              </p:cNvPr>
              <p:cNvGrpSpPr>
                <a:grpSpLocks noChangeAspect="1"/>
              </p:cNvGrpSpPr>
              <p:nvPr/>
            </p:nvGrpSpPr>
            <p:grpSpPr bwMode="auto">
              <a:xfrm>
                <a:off x="1135999" y="5160128"/>
                <a:ext cx="179625" cy="186208"/>
                <a:chOff x="3492" y="1769"/>
                <a:chExt cx="854" cy="864"/>
              </a:xfrm>
              <a:solidFill>
                <a:srgbClr val="FFFFFF"/>
              </a:solidFill>
            </p:grpSpPr>
            <p:sp>
              <p:nvSpPr>
                <p:cNvPr id="35" name="Freeform 43">
                  <a:extLst>
                    <a:ext uri="{FF2B5EF4-FFF2-40B4-BE49-F238E27FC236}">
                      <a16:creationId xmlns:a16="http://schemas.microsoft.com/office/drawing/2014/main" id="{BF4C0F66-64E2-6C37-FDDD-0371046783AF}"/>
                    </a:ext>
                  </a:extLst>
                </p:cNvPr>
                <p:cNvSpPr>
                  <a:spLocks/>
                </p:cNvSpPr>
                <p:nvPr/>
              </p:nvSpPr>
              <p:spPr bwMode="auto">
                <a:xfrm>
                  <a:off x="3872" y="1769"/>
                  <a:ext cx="474" cy="413"/>
                </a:xfrm>
                <a:custGeom>
                  <a:avLst/>
                  <a:gdLst>
                    <a:gd name="T0" fmla="*/ 0 w 474"/>
                    <a:gd name="T1" fmla="*/ 413 h 413"/>
                    <a:gd name="T2" fmla="*/ 474 w 474"/>
                    <a:gd name="T3" fmla="*/ 413 h 413"/>
                    <a:gd name="T4" fmla="*/ 474 w 474"/>
                    <a:gd name="T5" fmla="*/ 0 h 413"/>
                    <a:gd name="T6" fmla="*/ 0 w 474"/>
                    <a:gd name="T7" fmla="*/ 69 h 413"/>
                    <a:gd name="T8" fmla="*/ 0 w 474"/>
                    <a:gd name="T9" fmla="*/ 413 h 413"/>
                  </a:gdLst>
                  <a:ahLst/>
                  <a:cxnLst>
                    <a:cxn ang="0">
                      <a:pos x="T0" y="T1"/>
                    </a:cxn>
                    <a:cxn ang="0">
                      <a:pos x="T2" y="T3"/>
                    </a:cxn>
                    <a:cxn ang="0">
                      <a:pos x="T4" y="T5"/>
                    </a:cxn>
                    <a:cxn ang="0">
                      <a:pos x="T6" y="T7"/>
                    </a:cxn>
                    <a:cxn ang="0">
                      <a:pos x="T8" y="T9"/>
                    </a:cxn>
                  </a:cxnLst>
                  <a:rect l="0" t="0" r="r" b="b"/>
                  <a:pathLst>
                    <a:path w="474" h="413">
                      <a:moveTo>
                        <a:pt x="0" y="413"/>
                      </a:moveTo>
                      <a:lnTo>
                        <a:pt x="474" y="413"/>
                      </a:lnTo>
                      <a:lnTo>
                        <a:pt x="474" y="0"/>
                      </a:lnTo>
                      <a:lnTo>
                        <a:pt x="0" y="69"/>
                      </a:lnTo>
                      <a:lnTo>
                        <a:pt x="0" y="4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1333">
                          <a:prstClr val="white"/>
                        </a:gs>
                        <a:gs pos="8000">
                          <a:prstClr val="white"/>
                        </a:gs>
                      </a:gsLst>
                      <a:lin ang="5400000" scaled="0"/>
                    </a:gra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36" name="Freeform 44">
                  <a:extLst>
                    <a:ext uri="{FF2B5EF4-FFF2-40B4-BE49-F238E27FC236}">
                      <a16:creationId xmlns:a16="http://schemas.microsoft.com/office/drawing/2014/main" id="{2DD35640-3DC5-4146-DBBB-5F1F44D5587D}"/>
                    </a:ext>
                  </a:extLst>
                </p:cNvPr>
                <p:cNvSpPr>
                  <a:spLocks/>
                </p:cNvSpPr>
                <p:nvPr/>
              </p:nvSpPr>
              <p:spPr bwMode="auto">
                <a:xfrm>
                  <a:off x="3492" y="1844"/>
                  <a:ext cx="345" cy="338"/>
                </a:xfrm>
                <a:custGeom>
                  <a:avLst/>
                  <a:gdLst>
                    <a:gd name="T0" fmla="*/ 345 w 345"/>
                    <a:gd name="T1" fmla="*/ 338 h 338"/>
                    <a:gd name="T2" fmla="*/ 345 w 345"/>
                    <a:gd name="T3" fmla="*/ 0 h 338"/>
                    <a:gd name="T4" fmla="*/ 0 w 345"/>
                    <a:gd name="T5" fmla="*/ 50 h 338"/>
                    <a:gd name="T6" fmla="*/ 0 w 345"/>
                    <a:gd name="T7" fmla="*/ 338 h 338"/>
                    <a:gd name="T8" fmla="*/ 345 w 345"/>
                    <a:gd name="T9" fmla="*/ 338 h 338"/>
                  </a:gdLst>
                  <a:ahLst/>
                  <a:cxnLst>
                    <a:cxn ang="0">
                      <a:pos x="T0" y="T1"/>
                    </a:cxn>
                    <a:cxn ang="0">
                      <a:pos x="T2" y="T3"/>
                    </a:cxn>
                    <a:cxn ang="0">
                      <a:pos x="T4" y="T5"/>
                    </a:cxn>
                    <a:cxn ang="0">
                      <a:pos x="T6" y="T7"/>
                    </a:cxn>
                    <a:cxn ang="0">
                      <a:pos x="T8" y="T9"/>
                    </a:cxn>
                  </a:cxnLst>
                  <a:rect l="0" t="0" r="r" b="b"/>
                  <a:pathLst>
                    <a:path w="345" h="338">
                      <a:moveTo>
                        <a:pt x="345" y="338"/>
                      </a:moveTo>
                      <a:lnTo>
                        <a:pt x="345" y="0"/>
                      </a:lnTo>
                      <a:lnTo>
                        <a:pt x="0" y="50"/>
                      </a:lnTo>
                      <a:lnTo>
                        <a:pt x="0" y="338"/>
                      </a:lnTo>
                      <a:lnTo>
                        <a:pt x="345" y="3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1333">
                          <a:prstClr val="white"/>
                        </a:gs>
                        <a:gs pos="8000">
                          <a:prstClr val="white"/>
                        </a:gs>
                      </a:gsLst>
                      <a:lin ang="5400000" scaled="0"/>
                    </a:gra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37" name="Freeform 45">
                  <a:extLst>
                    <a:ext uri="{FF2B5EF4-FFF2-40B4-BE49-F238E27FC236}">
                      <a16:creationId xmlns:a16="http://schemas.microsoft.com/office/drawing/2014/main" id="{A2A6A74C-FA3F-24E8-6EDC-DFA656AE21BB}"/>
                    </a:ext>
                  </a:extLst>
                </p:cNvPr>
                <p:cNvSpPr>
                  <a:spLocks/>
                </p:cNvSpPr>
                <p:nvPr/>
              </p:nvSpPr>
              <p:spPr bwMode="auto">
                <a:xfrm>
                  <a:off x="3492" y="2214"/>
                  <a:ext cx="345" cy="345"/>
                </a:xfrm>
                <a:custGeom>
                  <a:avLst/>
                  <a:gdLst>
                    <a:gd name="T0" fmla="*/ 345 w 345"/>
                    <a:gd name="T1" fmla="*/ 0 h 345"/>
                    <a:gd name="T2" fmla="*/ 0 w 345"/>
                    <a:gd name="T3" fmla="*/ 0 h 345"/>
                    <a:gd name="T4" fmla="*/ 0 w 345"/>
                    <a:gd name="T5" fmla="*/ 294 h 345"/>
                    <a:gd name="T6" fmla="*/ 345 w 345"/>
                    <a:gd name="T7" fmla="*/ 345 h 345"/>
                    <a:gd name="T8" fmla="*/ 345 w 345"/>
                    <a:gd name="T9" fmla="*/ 0 h 345"/>
                  </a:gdLst>
                  <a:ahLst/>
                  <a:cxnLst>
                    <a:cxn ang="0">
                      <a:pos x="T0" y="T1"/>
                    </a:cxn>
                    <a:cxn ang="0">
                      <a:pos x="T2" y="T3"/>
                    </a:cxn>
                    <a:cxn ang="0">
                      <a:pos x="T4" y="T5"/>
                    </a:cxn>
                    <a:cxn ang="0">
                      <a:pos x="T6" y="T7"/>
                    </a:cxn>
                    <a:cxn ang="0">
                      <a:pos x="T8" y="T9"/>
                    </a:cxn>
                  </a:cxnLst>
                  <a:rect l="0" t="0" r="r" b="b"/>
                  <a:pathLst>
                    <a:path w="345" h="345">
                      <a:moveTo>
                        <a:pt x="345" y="0"/>
                      </a:moveTo>
                      <a:lnTo>
                        <a:pt x="0" y="0"/>
                      </a:lnTo>
                      <a:lnTo>
                        <a:pt x="0" y="294"/>
                      </a:lnTo>
                      <a:lnTo>
                        <a:pt x="345" y="345"/>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1333">
                          <a:prstClr val="white"/>
                        </a:gs>
                        <a:gs pos="8000">
                          <a:prstClr val="white"/>
                        </a:gs>
                      </a:gsLst>
                      <a:lin ang="5400000" scaled="0"/>
                    </a:gra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38" name="Freeform 46">
                  <a:extLst>
                    <a:ext uri="{FF2B5EF4-FFF2-40B4-BE49-F238E27FC236}">
                      <a16:creationId xmlns:a16="http://schemas.microsoft.com/office/drawing/2014/main" id="{F8A0B2A0-1966-E2B2-7974-975885ECDDC9}"/>
                    </a:ext>
                  </a:extLst>
                </p:cNvPr>
                <p:cNvSpPr>
                  <a:spLocks/>
                </p:cNvSpPr>
                <p:nvPr/>
              </p:nvSpPr>
              <p:spPr bwMode="auto">
                <a:xfrm>
                  <a:off x="3872" y="2214"/>
                  <a:ext cx="474" cy="419"/>
                </a:xfrm>
                <a:custGeom>
                  <a:avLst/>
                  <a:gdLst>
                    <a:gd name="T0" fmla="*/ 0 w 474"/>
                    <a:gd name="T1" fmla="*/ 0 h 419"/>
                    <a:gd name="T2" fmla="*/ 0 w 474"/>
                    <a:gd name="T3" fmla="*/ 349 h 419"/>
                    <a:gd name="T4" fmla="*/ 474 w 474"/>
                    <a:gd name="T5" fmla="*/ 419 h 419"/>
                    <a:gd name="T6" fmla="*/ 474 w 474"/>
                    <a:gd name="T7" fmla="*/ 0 h 419"/>
                    <a:gd name="T8" fmla="*/ 0 w 474"/>
                    <a:gd name="T9" fmla="*/ 0 h 419"/>
                  </a:gdLst>
                  <a:ahLst/>
                  <a:cxnLst>
                    <a:cxn ang="0">
                      <a:pos x="T0" y="T1"/>
                    </a:cxn>
                    <a:cxn ang="0">
                      <a:pos x="T2" y="T3"/>
                    </a:cxn>
                    <a:cxn ang="0">
                      <a:pos x="T4" y="T5"/>
                    </a:cxn>
                    <a:cxn ang="0">
                      <a:pos x="T6" y="T7"/>
                    </a:cxn>
                    <a:cxn ang="0">
                      <a:pos x="T8" y="T9"/>
                    </a:cxn>
                  </a:cxnLst>
                  <a:rect l="0" t="0" r="r" b="b"/>
                  <a:pathLst>
                    <a:path w="474" h="419">
                      <a:moveTo>
                        <a:pt x="0" y="0"/>
                      </a:moveTo>
                      <a:lnTo>
                        <a:pt x="0" y="349"/>
                      </a:lnTo>
                      <a:lnTo>
                        <a:pt x="474" y="419"/>
                      </a:lnTo>
                      <a:lnTo>
                        <a:pt x="474"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1333">
                          <a:prstClr val="white"/>
                        </a:gs>
                        <a:gs pos="8000">
                          <a:prstClr val="white"/>
                        </a:gs>
                      </a:gsLst>
                      <a:lin ang="5400000" scaled="0"/>
                    </a:gra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grpSp>
          <p:pic>
            <p:nvPicPr>
              <p:cNvPr id="34" name="Graphic 33" descr="Laptop outline">
                <a:extLst>
                  <a:ext uri="{FF2B5EF4-FFF2-40B4-BE49-F238E27FC236}">
                    <a16:creationId xmlns:a16="http://schemas.microsoft.com/office/drawing/2014/main" id="{9A7307BC-FFA8-2EBD-278D-6801562D234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69916" y="4835245"/>
                <a:ext cx="914400" cy="914400"/>
              </a:xfrm>
              <a:prstGeom prst="rect">
                <a:avLst/>
              </a:prstGeom>
            </p:spPr>
          </p:pic>
        </p:grpSp>
        <p:grpSp>
          <p:nvGrpSpPr>
            <p:cNvPr id="24" name="Group 23">
              <a:extLst>
                <a:ext uri="{FF2B5EF4-FFF2-40B4-BE49-F238E27FC236}">
                  <a16:creationId xmlns:a16="http://schemas.microsoft.com/office/drawing/2014/main" id="{6C6C55AB-29FD-2AAE-9B69-C62A9E0AEF91}"/>
                </a:ext>
              </a:extLst>
            </p:cNvPr>
            <p:cNvGrpSpPr/>
            <p:nvPr/>
          </p:nvGrpSpPr>
          <p:grpSpPr>
            <a:xfrm>
              <a:off x="7688314" y="5205367"/>
              <a:ext cx="942887" cy="552045"/>
              <a:chOff x="7809183" y="5200112"/>
              <a:chExt cx="692769" cy="405605"/>
            </a:xfrm>
          </p:grpSpPr>
          <p:sp>
            <p:nvSpPr>
              <p:cNvPr id="30" name="TextBox 29">
                <a:extLst>
                  <a:ext uri="{FF2B5EF4-FFF2-40B4-BE49-F238E27FC236}">
                    <a16:creationId xmlns:a16="http://schemas.microsoft.com/office/drawing/2014/main" id="{A403C970-BEEE-9659-7960-EADBC6CA7A8C}"/>
                  </a:ext>
                </a:extLst>
              </p:cNvPr>
              <p:cNvSpPr txBox="1"/>
              <p:nvPr/>
            </p:nvSpPr>
            <p:spPr>
              <a:xfrm>
                <a:off x="7906280" y="5262719"/>
                <a:ext cx="507858" cy="20352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macOS</a:t>
                </a:r>
              </a:p>
            </p:txBody>
          </p:sp>
          <p:sp>
            <p:nvSpPr>
              <p:cNvPr id="31" name="Freeform: Shape 30">
                <a:extLst>
                  <a:ext uri="{FF2B5EF4-FFF2-40B4-BE49-F238E27FC236}">
                    <a16:creationId xmlns:a16="http://schemas.microsoft.com/office/drawing/2014/main" id="{89988AE4-352D-8C0B-4105-2707A7929C7C}"/>
                  </a:ext>
                </a:extLst>
              </p:cNvPr>
              <p:cNvSpPr/>
              <p:nvPr/>
            </p:nvSpPr>
            <p:spPr>
              <a:xfrm>
                <a:off x="7899544" y="5200112"/>
                <a:ext cx="512047" cy="333175"/>
              </a:xfrm>
              <a:custGeom>
                <a:avLst/>
                <a:gdLst>
                  <a:gd name="connsiteX0" fmla="*/ 466866 w 512047"/>
                  <a:gd name="connsiteY0" fmla="*/ 289718 h 333175"/>
                  <a:gd name="connsiteX1" fmla="*/ 45181 w 512047"/>
                  <a:gd name="connsiteY1" fmla="*/ 289718 h 333175"/>
                  <a:gd name="connsiteX2" fmla="*/ 45181 w 512047"/>
                  <a:gd name="connsiteY2" fmla="*/ 43458 h 333175"/>
                  <a:gd name="connsiteX3" fmla="*/ 466866 w 512047"/>
                  <a:gd name="connsiteY3" fmla="*/ 43458 h 333175"/>
                  <a:gd name="connsiteX4" fmla="*/ 466866 w 512047"/>
                  <a:gd name="connsiteY4" fmla="*/ 289718 h 333175"/>
                  <a:gd name="connsiteX5" fmla="*/ 512047 w 512047"/>
                  <a:gd name="connsiteY5" fmla="*/ 28972 h 333175"/>
                  <a:gd name="connsiteX6" fmla="*/ 481927 w 512047"/>
                  <a:gd name="connsiteY6" fmla="*/ 0 h 333175"/>
                  <a:gd name="connsiteX7" fmla="*/ 30120 w 512047"/>
                  <a:gd name="connsiteY7" fmla="*/ 0 h 333175"/>
                  <a:gd name="connsiteX8" fmla="*/ 0 w 512047"/>
                  <a:gd name="connsiteY8" fmla="*/ 28972 h 333175"/>
                  <a:gd name="connsiteX9" fmla="*/ 0 w 512047"/>
                  <a:gd name="connsiteY9" fmla="*/ 333176 h 333175"/>
                  <a:gd name="connsiteX10" fmla="*/ 512047 w 512047"/>
                  <a:gd name="connsiteY10" fmla="*/ 333176 h 333175"/>
                  <a:gd name="connsiteX11" fmla="*/ 512047 w 512047"/>
                  <a:gd name="connsiteY11" fmla="*/ 28972 h 333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12047" h="333175">
                    <a:moveTo>
                      <a:pt x="466866" y="289718"/>
                    </a:moveTo>
                    <a:lnTo>
                      <a:pt x="45181" y="289718"/>
                    </a:lnTo>
                    <a:lnTo>
                      <a:pt x="45181" y="43458"/>
                    </a:lnTo>
                    <a:lnTo>
                      <a:pt x="466866" y="43458"/>
                    </a:lnTo>
                    <a:lnTo>
                      <a:pt x="466866" y="289718"/>
                    </a:lnTo>
                    <a:close/>
                    <a:moveTo>
                      <a:pt x="512047" y="28972"/>
                    </a:moveTo>
                    <a:cubicBezTo>
                      <a:pt x="512047" y="13037"/>
                      <a:pt x="498493" y="0"/>
                      <a:pt x="481927" y="0"/>
                    </a:cubicBezTo>
                    <a:lnTo>
                      <a:pt x="30120" y="0"/>
                    </a:lnTo>
                    <a:cubicBezTo>
                      <a:pt x="13554" y="0"/>
                      <a:pt x="0" y="13037"/>
                      <a:pt x="0" y="28972"/>
                    </a:cubicBezTo>
                    <a:lnTo>
                      <a:pt x="0" y="333176"/>
                    </a:lnTo>
                    <a:lnTo>
                      <a:pt x="512047" y="333176"/>
                    </a:lnTo>
                    <a:lnTo>
                      <a:pt x="512047" y="28972"/>
                    </a:lnTo>
                    <a:close/>
                  </a:path>
                </a:pathLst>
              </a:custGeom>
              <a:solidFill>
                <a:srgbClr val="FFFFFF"/>
              </a:solidFill>
              <a:ln w="7441"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678EF8BB-6496-5589-F938-B2AEC0E61E59}"/>
                  </a:ext>
                </a:extLst>
              </p:cNvPr>
              <p:cNvSpPr/>
              <p:nvPr/>
            </p:nvSpPr>
            <p:spPr>
              <a:xfrm>
                <a:off x="7809183" y="5562260"/>
                <a:ext cx="692769" cy="43457"/>
              </a:xfrm>
              <a:custGeom>
                <a:avLst/>
                <a:gdLst>
                  <a:gd name="connsiteX0" fmla="*/ 391565 w 692769"/>
                  <a:gd name="connsiteY0" fmla="*/ 0 h 43457"/>
                  <a:gd name="connsiteX1" fmla="*/ 391565 w 692769"/>
                  <a:gd name="connsiteY1" fmla="*/ 7243 h 43457"/>
                  <a:gd name="connsiteX2" fmla="*/ 384035 w 692769"/>
                  <a:gd name="connsiteY2" fmla="*/ 14486 h 43457"/>
                  <a:gd name="connsiteX3" fmla="*/ 308734 w 692769"/>
                  <a:gd name="connsiteY3" fmla="*/ 14486 h 43457"/>
                  <a:gd name="connsiteX4" fmla="*/ 301204 w 692769"/>
                  <a:gd name="connsiteY4" fmla="*/ 7243 h 43457"/>
                  <a:gd name="connsiteX5" fmla="*/ 301204 w 692769"/>
                  <a:gd name="connsiteY5" fmla="*/ 0 h 43457"/>
                  <a:gd name="connsiteX6" fmla="*/ 0 w 692769"/>
                  <a:gd name="connsiteY6" fmla="*/ 0 h 43457"/>
                  <a:gd name="connsiteX7" fmla="*/ 0 w 692769"/>
                  <a:gd name="connsiteY7" fmla="*/ 14486 h 43457"/>
                  <a:gd name="connsiteX8" fmla="*/ 30120 w 692769"/>
                  <a:gd name="connsiteY8" fmla="*/ 43458 h 43457"/>
                  <a:gd name="connsiteX9" fmla="*/ 662649 w 692769"/>
                  <a:gd name="connsiteY9" fmla="*/ 43458 h 43457"/>
                  <a:gd name="connsiteX10" fmla="*/ 692770 w 692769"/>
                  <a:gd name="connsiteY10" fmla="*/ 14486 h 43457"/>
                  <a:gd name="connsiteX11" fmla="*/ 692770 w 692769"/>
                  <a:gd name="connsiteY11" fmla="*/ 0 h 43457"/>
                  <a:gd name="connsiteX12" fmla="*/ 391565 w 692769"/>
                  <a:gd name="connsiteY12" fmla="*/ 0 h 4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92769" h="43457">
                    <a:moveTo>
                      <a:pt x="391565" y="0"/>
                    </a:moveTo>
                    <a:lnTo>
                      <a:pt x="391565" y="7243"/>
                    </a:lnTo>
                    <a:cubicBezTo>
                      <a:pt x="391565" y="11589"/>
                      <a:pt x="388553" y="14486"/>
                      <a:pt x="384035" y="14486"/>
                    </a:cubicBezTo>
                    <a:lnTo>
                      <a:pt x="308734" y="14486"/>
                    </a:lnTo>
                    <a:cubicBezTo>
                      <a:pt x="304216" y="14486"/>
                      <a:pt x="301204" y="11589"/>
                      <a:pt x="301204" y="7243"/>
                    </a:cubicBezTo>
                    <a:lnTo>
                      <a:pt x="301204" y="0"/>
                    </a:lnTo>
                    <a:lnTo>
                      <a:pt x="0" y="0"/>
                    </a:lnTo>
                    <a:lnTo>
                      <a:pt x="0" y="14486"/>
                    </a:lnTo>
                    <a:cubicBezTo>
                      <a:pt x="0" y="30420"/>
                      <a:pt x="13554" y="43458"/>
                      <a:pt x="30120" y="43458"/>
                    </a:cubicBezTo>
                    <a:lnTo>
                      <a:pt x="662649" y="43458"/>
                    </a:lnTo>
                    <a:cubicBezTo>
                      <a:pt x="679215" y="43458"/>
                      <a:pt x="692770" y="30420"/>
                      <a:pt x="692770" y="14486"/>
                    </a:cubicBezTo>
                    <a:lnTo>
                      <a:pt x="692770" y="0"/>
                    </a:lnTo>
                    <a:lnTo>
                      <a:pt x="391565" y="0"/>
                    </a:lnTo>
                    <a:close/>
                  </a:path>
                </a:pathLst>
              </a:custGeom>
              <a:solidFill>
                <a:srgbClr val="FFFFFF"/>
              </a:solidFill>
              <a:ln w="7441" cap="flat">
                <a:noFill/>
                <a:prstDash val="solid"/>
                <a:miter/>
              </a:ln>
            </p:spPr>
            <p:txBody>
              <a:bodyPr rtlCol="0" anchor="ctr"/>
              <a:lstStyle/>
              <a:p>
                <a:endParaRPr lang="en-US"/>
              </a:p>
            </p:txBody>
          </p:sp>
        </p:grpSp>
        <p:sp>
          <p:nvSpPr>
            <p:cNvPr id="25" name="TextBox 24">
              <a:extLst>
                <a:ext uri="{FF2B5EF4-FFF2-40B4-BE49-F238E27FC236}">
                  <a16:creationId xmlns:a16="http://schemas.microsoft.com/office/drawing/2014/main" id="{B0222EFC-8513-09DA-E626-3FEF307F9732}"/>
                </a:ext>
              </a:extLst>
            </p:cNvPr>
            <p:cNvSpPr txBox="1"/>
            <p:nvPr/>
          </p:nvSpPr>
          <p:spPr>
            <a:xfrm>
              <a:off x="9131758" y="5392879"/>
              <a:ext cx="407484" cy="26161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iOS</a:t>
              </a:r>
            </a:p>
          </p:txBody>
        </p:sp>
        <p:sp>
          <p:nvSpPr>
            <p:cNvPr id="26" name="Graphic 91" descr="Smart Phone with solid fill">
              <a:extLst>
                <a:ext uri="{FF2B5EF4-FFF2-40B4-BE49-F238E27FC236}">
                  <a16:creationId xmlns:a16="http://schemas.microsoft.com/office/drawing/2014/main" id="{7F9ECC88-643A-E785-6FE1-0B702FB548A0}"/>
                </a:ext>
              </a:extLst>
            </p:cNvPr>
            <p:cNvSpPr/>
            <p:nvPr/>
          </p:nvSpPr>
          <p:spPr>
            <a:xfrm>
              <a:off x="9136447" y="5198216"/>
              <a:ext cx="361445" cy="637379"/>
            </a:xfrm>
            <a:custGeom>
              <a:avLst/>
              <a:gdLst>
                <a:gd name="connsiteX0" fmla="*/ 316264 w 361445"/>
                <a:gd name="connsiteY0" fmla="*/ 550464 h 637379"/>
                <a:gd name="connsiteX1" fmla="*/ 45181 w 361445"/>
                <a:gd name="connsiteY1" fmla="*/ 550464 h 637379"/>
                <a:gd name="connsiteX2" fmla="*/ 45181 w 361445"/>
                <a:gd name="connsiteY2" fmla="*/ 86915 h 637379"/>
                <a:gd name="connsiteX3" fmla="*/ 316264 w 361445"/>
                <a:gd name="connsiteY3" fmla="*/ 86915 h 637379"/>
                <a:gd name="connsiteX4" fmla="*/ 316264 w 361445"/>
                <a:gd name="connsiteY4" fmla="*/ 550464 h 637379"/>
                <a:gd name="connsiteX5" fmla="*/ 150602 w 361445"/>
                <a:gd name="connsiteY5" fmla="*/ 28972 h 637379"/>
                <a:gd name="connsiteX6" fmla="*/ 210843 w 361445"/>
                <a:gd name="connsiteY6" fmla="*/ 28972 h 637379"/>
                <a:gd name="connsiteX7" fmla="*/ 225903 w 361445"/>
                <a:gd name="connsiteY7" fmla="*/ 43458 h 637379"/>
                <a:gd name="connsiteX8" fmla="*/ 210843 w 361445"/>
                <a:gd name="connsiteY8" fmla="*/ 57944 h 637379"/>
                <a:gd name="connsiteX9" fmla="*/ 150602 w 361445"/>
                <a:gd name="connsiteY9" fmla="*/ 57944 h 637379"/>
                <a:gd name="connsiteX10" fmla="*/ 135542 w 361445"/>
                <a:gd name="connsiteY10" fmla="*/ 43458 h 637379"/>
                <a:gd name="connsiteX11" fmla="*/ 150602 w 361445"/>
                <a:gd name="connsiteY11" fmla="*/ 28972 h 637379"/>
                <a:gd name="connsiteX12" fmla="*/ 346385 w 361445"/>
                <a:gd name="connsiteY12" fmla="*/ 0 h 637379"/>
                <a:gd name="connsiteX13" fmla="*/ 15060 w 361445"/>
                <a:gd name="connsiteY13" fmla="*/ 0 h 637379"/>
                <a:gd name="connsiteX14" fmla="*/ 0 w 361445"/>
                <a:gd name="connsiteY14" fmla="*/ 14486 h 637379"/>
                <a:gd name="connsiteX15" fmla="*/ 0 w 361445"/>
                <a:gd name="connsiteY15" fmla="*/ 622894 h 637379"/>
                <a:gd name="connsiteX16" fmla="*/ 15060 w 361445"/>
                <a:gd name="connsiteY16" fmla="*/ 637379 h 637379"/>
                <a:gd name="connsiteX17" fmla="*/ 346385 w 361445"/>
                <a:gd name="connsiteY17" fmla="*/ 637379 h 637379"/>
                <a:gd name="connsiteX18" fmla="*/ 361445 w 361445"/>
                <a:gd name="connsiteY18" fmla="*/ 622894 h 637379"/>
                <a:gd name="connsiteX19" fmla="*/ 361445 w 361445"/>
                <a:gd name="connsiteY19" fmla="*/ 14486 h 637379"/>
                <a:gd name="connsiteX20" fmla="*/ 346385 w 361445"/>
                <a:gd name="connsiteY20" fmla="*/ 0 h 637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1445" h="637379">
                  <a:moveTo>
                    <a:pt x="316264" y="550464"/>
                  </a:moveTo>
                  <a:lnTo>
                    <a:pt x="45181" y="550464"/>
                  </a:lnTo>
                  <a:lnTo>
                    <a:pt x="45181" y="86915"/>
                  </a:lnTo>
                  <a:lnTo>
                    <a:pt x="316264" y="86915"/>
                  </a:lnTo>
                  <a:lnTo>
                    <a:pt x="316264" y="550464"/>
                  </a:lnTo>
                  <a:close/>
                  <a:moveTo>
                    <a:pt x="150602" y="28972"/>
                  </a:moveTo>
                  <a:lnTo>
                    <a:pt x="210843" y="28972"/>
                  </a:lnTo>
                  <a:cubicBezTo>
                    <a:pt x="219126" y="28972"/>
                    <a:pt x="225903" y="35490"/>
                    <a:pt x="225903" y="43458"/>
                  </a:cubicBezTo>
                  <a:cubicBezTo>
                    <a:pt x="225903" y="51425"/>
                    <a:pt x="219126" y="57944"/>
                    <a:pt x="210843" y="57944"/>
                  </a:cubicBezTo>
                  <a:lnTo>
                    <a:pt x="150602" y="57944"/>
                  </a:lnTo>
                  <a:cubicBezTo>
                    <a:pt x="142319" y="57944"/>
                    <a:pt x="135542" y="51425"/>
                    <a:pt x="135542" y="43458"/>
                  </a:cubicBezTo>
                  <a:cubicBezTo>
                    <a:pt x="135542" y="35490"/>
                    <a:pt x="142319" y="28972"/>
                    <a:pt x="150602" y="28972"/>
                  </a:cubicBezTo>
                  <a:close/>
                  <a:moveTo>
                    <a:pt x="346385" y="0"/>
                  </a:moveTo>
                  <a:lnTo>
                    <a:pt x="15060" y="0"/>
                  </a:lnTo>
                  <a:cubicBezTo>
                    <a:pt x="6777" y="0"/>
                    <a:pt x="0" y="6519"/>
                    <a:pt x="0" y="14486"/>
                  </a:cubicBezTo>
                  <a:lnTo>
                    <a:pt x="0" y="622894"/>
                  </a:lnTo>
                  <a:cubicBezTo>
                    <a:pt x="0" y="630861"/>
                    <a:pt x="6777" y="637379"/>
                    <a:pt x="15060" y="637379"/>
                  </a:cubicBezTo>
                  <a:lnTo>
                    <a:pt x="346385" y="637379"/>
                  </a:lnTo>
                  <a:cubicBezTo>
                    <a:pt x="354668" y="637379"/>
                    <a:pt x="361445" y="630861"/>
                    <a:pt x="361445" y="622894"/>
                  </a:cubicBezTo>
                  <a:lnTo>
                    <a:pt x="361445" y="14486"/>
                  </a:lnTo>
                  <a:cubicBezTo>
                    <a:pt x="361445" y="6519"/>
                    <a:pt x="354668" y="0"/>
                    <a:pt x="346385" y="0"/>
                  </a:cubicBezTo>
                  <a:close/>
                </a:path>
              </a:pathLst>
            </a:custGeom>
            <a:solidFill>
              <a:srgbClr val="FFFFFF"/>
            </a:solidFill>
            <a:ln w="7441" cap="flat">
              <a:noFill/>
              <a:prstDash val="solid"/>
              <a:miter/>
            </a:ln>
          </p:spPr>
          <p:txBody>
            <a:bodyPr rtlCol="0" anchor="ctr"/>
            <a:lstStyle/>
            <a:p>
              <a:endParaRPr lang="en-US"/>
            </a:p>
          </p:txBody>
        </p:sp>
        <p:grpSp>
          <p:nvGrpSpPr>
            <p:cNvPr id="27" name="Group 26">
              <a:extLst>
                <a:ext uri="{FF2B5EF4-FFF2-40B4-BE49-F238E27FC236}">
                  <a16:creationId xmlns:a16="http://schemas.microsoft.com/office/drawing/2014/main" id="{F9DC1431-EE99-3D80-AFF2-4A1A275D32C2}"/>
                </a:ext>
              </a:extLst>
            </p:cNvPr>
            <p:cNvGrpSpPr/>
            <p:nvPr/>
          </p:nvGrpSpPr>
          <p:grpSpPr>
            <a:xfrm>
              <a:off x="10114382" y="5167624"/>
              <a:ext cx="733486" cy="708805"/>
              <a:chOff x="5187159" y="4792658"/>
              <a:chExt cx="914400" cy="914400"/>
            </a:xfrm>
          </p:grpSpPr>
          <p:pic>
            <p:nvPicPr>
              <p:cNvPr id="28" name="Picture 27">
                <a:extLst>
                  <a:ext uri="{FF2B5EF4-FFF2-40B4-BE49-F238E27FC236}">
                    <a16:creationId xmlns:a16="http://schemas.microsoft.com/office/drawing/2014/main" id="{EAED96FD-8E8B-7250-2179-A34EA5555842}"/>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5498185" y="5071417"/>
                <a:ext cx="292348" cy="356881"/>
              </a:xfrm>
              <a:prstGeom prst="rect">
                <a:avLst/>
              </a:prstGeom>
            </p:spPr>
          </p:pic>
          <p:pic>
            <p:nvPicPr>
              <p:cNvPr id="29" name="Graphic 28" descr="Smart Phone outline">
                <a:extLst>
                  <a:ext uri="{FF2B5EF4-FFF2-40B4-BE49-F238E27FC236}">
                    <a16:creationId xmlns:a16="http://schemas.microsoft.com/office/drawing/2014/main" id="{E20D6AEC-29A2-31F6-CA93-0CAA992D689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187159" y="4792658"/>
                <a:ext cx="914400" cy="914400"/>
              </a:xfrm>
              <a:prstGeom prst="rect">
                <a:avLst/>
              </a:prstGeom>
            </p:spPr>
          </p:pic>
        </p:grpSp>
      </p:grpSp>
      <p:sp>
        <p:nvSpPr>
          <p:cNvPr id="40" name="Rounded Rectangle 59">
            <a:extLst>
              <a:ext uri="{FF2B5EF4-FFF2-40B4-BE49-F238E27FC236}">
                <a16:creationId xmlns:a16="http://schemas.microsoft.com/office/drawing/2014/main" id="{B1B88538-BC5C-C47C-C3E1-B5BFCF301C83}"/>
              </a:ext>
            </a:extLst>
          </p:cNvPr>
          <p:cNvSpPr/>
          <p:nvPr/>
        </p:nvSpPr>
        <p:spPr bwMode="auto">
          <a:xfrm>
            <a:off x="6682329" y="1841482"/>
            <a:ext cx="4116736" cy="769353"/>
          </a:xfrm>
          <a:prstGeom prst="roundRect">
            <a:avLst>
              <a:gd name="adj" fmla="val 15517"/>
            </a:avLst>
          </a:prstGeom>
          <a:noFill/>
          <a:ln w="12700" cap="flat" cmpd="sng" algn="ctr">
            <a:solidFill>
              <a:schemeClr val="accent4"/>
            </a:solidFill>
            <a:prstDash val="solid"/>
            <a:miter lim="800000"/>
            <a:headEnd type="none" w="med" len="med"/>
            <a:tailEnd type="none" w="med" len="med"/>
          </a:ln>
          <a:effectLst/>
        </p:spPr>
        <p:txBody>
          <a:bodyPr rot="0" spcFirstLastPara="0" vertOverflow="overflow" horzOverflow="overflow" vert="horz" wrap="square" lIns="182880" tIns="144000" rIns="182880" bIns="14400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2400" b="1" u="none" strike="noStrike" kern="0" cap="none" spc="0" normalizeH="0" baseline="0" noProof="0">
                <a:ln>
                  <a:noFill/>
                </a:ln>
                <a:solidFill>
                  <a:schemeClr val="accent4"/>
                </a:solidFill>
                <a:effectLst/>
                <a:uLnTx/>
                <a:uFillTx/>
                <a:latin typeface="Segoe UI Semibold" panose="020B0502040204020203" pitchFamily="34" charset="0"/>
                <a:ea typeface="Open Sans" panose="020B0606030504020204" pitchFamily="34" charset="0"/>
                <a:cs typeface="Segoe UI Semibold" panose="020B0502040204020203" pitchFamily="34" charset="0"/>
              </a:rPr>
              <a:t>Blazor</a:t>
            </a:r>
          </a:p>
        </p:txBody>
      </p:sp>
      <p:cxnSp>
        <p:nvCxnSpPr>
          <p:cNvPr id="42" name="Straight Arrow Connector 41">
            <a:extLst>
              <a:ext uri="{FF2B5EF4-FFF2-40B4-BE49-F238E27FC236}">
                <a16:creationId xmlns:a16="http://schemas.microsoft.com/office/drawing/2014/main" id="{FFA22CF7-0CDC-399B-1B3C-CE1BC02112AA}"/>
              </a:ext>
            </a:extLst>
          </p:cNvPr>
          <p:cNvCxnSpPr>
            <a:stCxn id="40" idx="2"/>
            <a:endCxn id="5" idx="0"/>
          </p:cNvCxnSpPr>
          <p:nvPr/>
        </p:nvCxnSpPr>
        <p:spPr>
          <a:xfrm>
            <a:off x="8740697" y="2610835"/>
            <a:ext cx="0" cy="655494"/>
          </a:xfrm>
          <a:prstGeom prst="straightConnector1">
            <a:avLst/>
          </a:prstGeom>
          <a:ln w="158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DA8F651C-4B0B-94E5-D311-A6689C0A0366}"/>
              </a:ext>
            </a:extLst>
          </p:cNvPr>
          <p:cNvSpPr txBox="1"/>
          <p:nvPr/>
        </p:nvSpPr>
        <p:spPr>
          <a:xfrm>
            <a:off x="869868" y="2135176"/>
            <a:ext cx="5226132" cy="147732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Reuse UI components across native and web</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Native app container &amp; embedded controls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rgbClr val="FFFFFF"/>
              </a:solidFill>
              <a:latin typeface="Open Sans" panose="020B0606030504020204" pitchFamily="34" charset="0"/>
              <a:ea typeface="Open Sans" panose="020B0606030504020204" pitchFamily="34" charset="0"/>
              <a:cs typeface="Open Sans" panose="020B0606030504020204" pitchFamily="34" charset="0"/>
            </a:endParaRPr>
          </a:p>
          <a:p>
            <a:pPr>
              <a:defRPr/>
            </a:pPr>
            <a:r>
              <a:rPr kumimoji="0" lang="en-US" sz="1800" b="0" i="0" u="none" strike="noStrike" kern="1200" cap="none" spc="0" normalizeH="0" baseline="0" noProof="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Built on top of .NET Multi-platform App UI</a:t>
            </a:r>
          </a:p>
        </p:txBody>
      </p:sp>
      <p:sp>
        <p:nvSpPr>
          <p:cNvPr id="45" name="TextBox 44">
            <a:extLst>
              <a:ext uri="{FF2B5EF4-FFF2-40B4-BE49-F238E27FC236}">
                <a16:creationId xmlns:a16="http://schemas.microsoft.com/office/drawing/2014/main" id="{5BAA2864-C03E-1BD2-A1ED-C3E06E22DBAE}"/>
              </a:ext>
            </a:extLst>
          </p:cNvPr>
          <p:cNvSpPr txBox="1"/>
          <p:nvPr/>
        </p:nvSpPr>
        <p:spPr>
          <a:xfrm>
            <a:off x="7912166" y="2714771"/>
            <a:ext cx="1673666" cy="369332"/>
          </a:xfrm>
          <a:prstGeom prst="rect">
            <a:avLst/>
          </a:prstGeom>
          <a:solidFill>
            <a:schemeClr val="accent2">
              <a:lumMod val="50000"/>
            </a:schemeClr>
          </a:solidFill>
        </p:spPr>
        <p:txBody>
          <a:bodyPr wrap="square" rtlCol="0">
            <a:spAutoFit/>
          </a:bodyPr>
          <a:lstStyle/>
          <a:p>
            <a:r>
              <a:rPr lang="en-US" err="1"/>
              <a:t>BlazorWebview</a:t>
            </a:r>
            <a:endParaRPr lang="en-US"/>
          </a:p>
        </p:txBody>
      </p:sp>
    </p:spTree>
    <p:extLst>
      <p:ext uri="{BB962C8B-B14F-4D97-AF65-F5344CB8AC3E}">
        <p14:creationId xmlns:p14="http://schemas.microsoft.com/office/powerpoint/2010/main" val="3907195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4">
                                            <p:txEl>
                                              <p:pRg st="0" end="0"/>
                                            </p:txEl>
                                          </p:spTgt>
                                        </p:tgtEl>
                                        <p:attrNameLst>
                                          <p:attrName>style.visibility</p:attrName>
                                        </p:attrNameLst>
                                      </p:cBhvr>
                                      <p:to>
                                        <p:strVal val="visible"/>
                                      </p:to>
                                    </p:set>
                                    <p:animEffect transition="in" filter="fade">
                                      <p:cBhvr>
                                        <p:cTn id="7" dur="500"/>
                                        <p:tgtEl>
                                          <p:spTgt spid="4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4">
                                            <p:txEl>
                                              <p:pRg st="2" end="2"/>
                                            </p:txEl>
                                          </p:spTgt>
                                        </p:tgtEl>
                                        <p:attrNameLst>
                                          <p:attrName>style.visibility</p:attrName>
                                        </p:attrNameLst>
                                      </p:cBhvr>
                                      <p:to>
                                        <p:strVal val="visible"/>
                                      </p:to>
                                    </p:set>
                                    <p:animEffect transition="in" filter="fade">
                                      <p:cBhvr>
                                        <p:cTn id="11" dur="500"/>
                                        <p:tgtEl>
                                          <p:spTgt spid="44">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4">
                                            <p:txEl>
                                              <p:pRg st="4" end="4"/>
                                            </p:txEl>
                                          </p:spTgt>
                                        </p:tgtEl>
                                        <p:attrNameLst>
                                          <p:attrName>style.visibility</p:attrName>
                                        </p:attrNameLst>
                                      </p:cBhvr>
                                      <p:to>
                                        <p:strVal val="visible"/>
                                      </p:to>
                                    </p:set>
                                    <p:animEffect transition="in" filter="fade">
                                      <p:cBhvr>
                                        <p:cTn id="15" dur="500"/>
                                        <p:tgtEl>
                                          <p:spTgt spid="4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387A3-5C88-CD00-8892-CCB029B1B5D3}"/>
              </a:ext>
            </a:extLst>
          </p:cNvPr>
          <p:cNvSpPr>
            <a:spLocks noGrp="1"/>
          </p:cNvSpPr>
          <p:nvPr>
            <p:ph type="title"/>
          </p:nvPr>
        </p:nvSpPr>
        <p:spPr/>
        <p:txBody>
          <a:bodyPr/>
          <a:lstStyle/>
          <a:p>
            <a:pPr algn="ctr"/>
            <a:r>
              <a:rPr lang="en-US">
                <a:ln>
                  <a:noFill/>
                </a:ln>
                <a:solidFill>
                  <a:schemeClr val="tx1"/>
                </a:solidFill>
              </a:rPr>
              <a:t>Choose your stack</a:t>
            </a:r>
          </a:p>
        </p:txBody>
      </p:sp>
      <p:grpSp>
        <p:nvGrpSpPr>
          <p:cNvPr id="24" name="Group 23">
            <a:extLst>
              <a:ext uri="{FF2B5EF4-FFF2-40B4-BE49-F238E27FC236}">
                <a16:creationId xmlns:a16="http://schemas.microsoft.com/office/drawing/2014/main" id="{02476080-093B-09FF-FA5A-694879826BE7}"/>
              </a:ext>
            </a:extLst>
          </p:cNvPr>
          <p:cNvGrpSpPr/>
          <p:nvPr/>
        </p:nvGrpSpPr>
        <p:grpSpPr>
          <a:xfrm>
            <a:off x="293511" y="2017718"/>
            <a:ext cx="11520311" cy="3536041"/>
            <a:chOff x="293511" y="2017718"/>
            <a:chExt cx="11520311" cy="3536041"/>
          </a:xfrm>
        </p:grpSpPr>
        <p:sp>
          <p:nvSpPr>
            <p:cNvPr id="32" name="Rounded Rectangle 31">
              <a:extLst>
                <a:ext uri="{FF2B5EF4-FFF2-40B4-BE49-F238E27FC236}">
                  <a16:creationId xmlns:a16="http://schemas.microsoft.com/office/drawing/2014/main" id="{7EDD2FC6-2288-D59B-3BE7-D8AD061A52EE}"/>
                </a:ext>
              </a:extLst>
            </p:cNvPr>
            <p:cNvSpPr/>
            <p:nvPr/>
          </p:nvSpPr>
          <p:spPr bwMode="auto">
            <a:xfrm>
              <a:off x="7840905" y="2017718"/>
              <a:ext cx="2176462" cy="3536041"/>
            </a:xfrm>
            <a:prstGeom prst="roundRect">
              <a:avLst>
                <a:gd name="adj" fmla="val 4875"/>
              </a:avLst>
            </a:prstGeom>
            <a:solidFill>
              <a:schemeClr val="bg1">
                <a:lumMod val="85000"/>
                <a:lumOff val="1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00000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3" name="Rounded Rectangle 32">
              <a:extLst>
                <a:ext uri="{FF2B5EF4-FFF2-40B4-BE49-F238E27FC236}">
                  <a16:creationId xmlns:a16="http://schemas.microsoft.com/office/drawing/2014/main" id="{61ABE86D-3BF3-ABE2-A65E-10DCA873CE1B}"/>
                </a:ext>
              </a:extLst>
            </p:cNvPr>
            <p:cNvSpPr/>
            <p:nvPr/>
          </p:nvSpPr>
          <p:spPr bwMode="auto">
            <a:xfrm>
              <a:off x="4576008" y="2017718"/>
              <a:ext cx="3039984" cy="3536041"/>
            </a:xfrm>
            <a:prstGeom prst="roundRect">
              <a:avLst>
                <a:gd name="adj" fmla="val 3768"/>
              </a:avLst>
            </a:prstGeom>
            <a:solidFill>
              <a:schemeClr val="bg1">
                <a:lumMod val="85000"/>
                <a:lumOff val="1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00000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1" name="Rounded Rectangle 30">
              <a:extLst>
                <a:ext uri="{FF2B5EF4-FFF2-40B4-BE49-F238E27FC236}">
                  <a16:creationId xmlns:a16="http://schemas.microsoft.com/office/drawing/2014/main" id="{9D9E7E40-0A7D-2CF1-6840-312C6AECC0EB}"/>
                </a:ext>
              </a:extLst>
            </p:cNvPr>
            <p:cNvSpPr/>
            <p:nvPr/>
          </p:nvSpPr>
          <p:spPr bwMode="auto">
            <a:xfrm>
              <a:off x="2179638" y="2017718"/>
              <a:ext cx="2176462" cy="3536041"/>
            </a:xfrm>
            <a:prstGeom prst="roundRect">
              <a:avLst>
                <a:gd name="adj" fmla="val 4875"/>
              </a:avLst>
            </a:prstGeom>
            <a:solidFill>
              <a:schemeClr val="bg1">
                <a:lumMod val="85000"/>
                <a:lumOff val="1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00000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4" name="TextBox 3">
              <a:extLst>
                <a:ext uri="{FF2B5EF4-FFF2-40B4-BE49-F238E27FC236}">
                  <a16:creationId xmlns:a16="http://schemas.microsoft.com/office/drawing/2014/main" id="{C40E59EF-26B3-2D2F-52AD-546E202E745D}"/>
                </a:ext>
              </a:extLst>
            </p:cNvPr>
            <p:cNvSpPr txBox="1"/>
            <p:nvPr/>
          </p:nvSpPr>
          <p:spPr>
            <a:xfrm>
              <a:off x="293511" y="3506291"/>
              <a:ext cx="1367877"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u="none" strike="noStrike" kern="1200" cap="none" spc="0" normalizeH="0" baseline="0" noProof="0">
                  <a:ln>
                    <a:noFill/>
                  </a:ln>
                  <a:solidFill>
                    <a:schemeClr val="accent4"/>
                  </a:solidFill>
                  <a:effectLst/>
                  <a:uLnTx/>
                  <a:uFillTx/>
                  <a:latin typeface="Open Sans" panose="020B0606030504020204" pitchFamily="34" charset="0"/>
                  <a:ea typeface="Open Sans" panose="020B0606030504020204" pitchFamily="34" charset="0"/>
                  <a:cs typeface="Open Sans" panose="020B0606030504020204" pitchFamily="34" charset="0"/>
                </a:rPr>
                <a:t>Reach</a:t>
              </a:r>
            </a:p>
          </p:txBody>
        </p:sp>
        <p:sp>
          <p:nvSpPr>
            <p:cNvPr id="5" name="TextBox 4">
              <a:extLst>
                <a:ext uri="{FF2B5EF4-FFF2-40B4-BE49-F238E27FC236}">
                  <a16:creationId xmlns:a16="http://schemas.microsoft.com/office/drawing/2014/main" id="{AAA9B209-BC20-CCD1-4E76-41618449EBAE}"/>
                </a:ext>
              </a:extLst>
            </p:cNvPr>
            <p:cNvSpPr txBox="1"/>
            <p:nvPr/>
          </p:nvSpPr>
          <p:spPr>
            <a:xfrm>
              <a:off x="10479708" y="3506291"/>
              <a:ext cx="1334114"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u="none" strike="noStrike" kern="1200" cap="none" spc="0" normalizeH="0" baseline="0" noProof="0">
                  <a:ln>
                    <a:noFill/>
                  </a:ln>
                  <a:solidFill>
                    <a:schemeClr val="accent4"/>
                  </a:solidFill>
                  <a:effectLst/>
                  <a:uLnTx/>
                  <a:uFillTx/>
                  <a:latin typeface="Open Sans" panose="020B0606030504020204" pitchFamily="34" charset="0"/>
                  <a:ea typeface="Open Sans" panose="020B0606030504020204" pitchFamily="34" charset="0"/>
                  <a:cs typeface="Open Sans" panose="020B0606030504020204" pitchFamily="34" charset="0"/>
                </a:rPr>
                <a:t>Power</a:t>
              </a:r>
            </a:p>
          </p:txBody>
        </p:sp>
        <p:sp>
          <p:nvSpPr>
            <p:cNvPr id="8" name="TextBox 7">
              <a:extLst>
                <a:ext uri="{FF2B5EF4-FFF2-40B4-BE49-F238E27FC236}">
                  <a16:creationId xmlns:a16="http://schemas.microsoft.com/office/drawing/2014/main" id="{6DB130DA-FD3A-4E0E-FD72-1340FCBFF314}"/>
                </a:ext>
              </a:extLst>
            </p:cNvPr>
            <p:cNvSpPr txBox="1"/>
            <p:nvPr/>
          </p:nvSpPr>
          <p:spPr>
            <a:xfrm>
              <a:off x="4918100" y="4050613"/>
              <a:ext cx="987583"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E6FF"/>
                  </a:solidFill>
                  <a:effectLst/>
                  <a:uLnTx/>
                  <a:uFillTx/>
                  <a:latin typeface="Open Sans" panose="020B0606030504020204" pitchFamily="34" charset="0"/>
                  <a:ea typeface="Open Sans" panose="020B0606030504020204" pitchFamily="34" charset="0"/>
                  <a:cs typeface="Open Sans" panose="020B0606030504020204" pitchFamily="34" charset="0"/>
                </a:rPr>
                <a:t>Electron, CEF</a:t>
              </a:r>
              <a:endParaRPr kumimoji="0" lang="en-US" b="0" i="0" u="none" strike="noStrike" kern="1200" cap="none" spc="0" normalizeH="0" baseline="0" noProof="0">
                <a:ln>
                  <a:noFill/>
                </a:ln>
                <a:solidFill>
                  <a:srgbClr val="50E6FF"/>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6EC87548-E614-E18B-FA25-F378E51ECA56}"/>
                </a:ext>
              </a:extLst>
            </p:cNvPr>
            <p:cNvSpPr txBox="1"/>
            <p:nvPr/>
          </p:nvSpPr>
          <p:spPr>
            <a:xfrm>
              <a:off x="5954507" y="4050613"/>
              <a:ext cx="1445351"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E6FF"/>
                  </a:solidFill>
                  <a:effectLst/>
                  <a:uLnTx/>
                  <a:uFillTx/>
                  <a:latin typeface="Open Sans" panose="020B0606030504020204" pitchFamily="34" charset="0"/>
                  <a:ea typeface="Open Sans" panose="020B0606030504020204" pitchFamily="34" charset="0"/>
                  <a:cs typeface="Open Sans" panose="020B0606030504020204" pitchFamily="34" charset="0"/>
                </a:rPr>
                <a:t>Native App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E6FF"/>
                  </a:solidFill>
                  <a:effectLst/>
                  <a:uLnTx/>
                  <a:uFillTx/>
                  <a:latin typeface="Open Sans" panose="020B0606030504020204" pitchFamily="34" charset="0"/>
                  <a:ea typeface="Open Sans" panose="020B0606030504020204" pitchFamily="34" charset="0"/>
                  <a:cs typeface="Open Sans" panose="020B0606030504020204" pitchFamily="34" charset="0"/>
                </a:rPr>
                <a:t>with WebView</a:t>
              </a:r>
            </a:p>
          </p:txBody>
        </p:sp>
        <p:grpSp>
          <p:nvGrpSpPr>
            <p:cNvPr id="37" name="Group 36">
              <a:extLst>
                <a:ext uri="{FF2B5EF4-FFF2-40B4-BE49-F238E27FC236}">
                  <a16:creationId xmlns:a16="http://schemas.microsoft.com/office/drawing/2014/main" id="{F55F0D54-D5D7-EF62-A593-EEB9B90D8A7D}"/>
                </a:ext>
              </a:extLst>
            </p:cNvPr>
            <p:cNvGrpSpPr/>
            <p:nvPr/>
          </p:nvGrpSpPr>
          <p:grpSpPr>
            <a:xfrm>
              <a:off x="1776000" y="3695739"/>
              <a:ext cx="8640000" cy="180000"/>
              <a:chOff x="1776000" y="3695739"/>
              <a:chExt cx="8640000" cy="180000"/>
            </a:xfrm>
            <a:gradFill>
              <a:gsLst>
                <a:gs pos="0">
                  <a:srgbClr val="50E6FF"/>
                </a:gs>
                <a:gs pos="100000">
                  <a:srgbClr val="8661C5"/>
                </a:gs>
              </a:gsLst>
              <a:lin ang="2700000" scaled="0"/>
            </a:gradFill>
          </p:grpSpPr>
          <p:cxnSp>
            <p:nvCxnSpPr>
              <p:cNvPr id="3" name="Straight Arrow Connector 2">
                <a:extLst>
                  <a:ext uri="{FF2B5EF4-FFF2-40B4-BE49-F238E27FC236}">
                    <a16:creationId xmlns:a16="http://schemas.microsoft.com/office/drawing/2014/main" id="{0FC5183E-FCE6-3C99-968A-69EE9A3C8EEA}"/>
                  </a:ext>
                </a:extLst>
              </p:cNvPr>
              <p:cNvCxnSpPr>
                <a:cxnSpLocks/>
              </p:cNvCxnSpPr>
              <p:nvPr/>
            </p:nvCxnSpPr>
            <p:spPr>
              <a:xfrm>
                <a:off x="1776000" y="3785739"/>
                <a:ext cx="8640000" cy="0"/>
              </a:xfrm>
              <a:prstGeom prst="straightConnector1">
                <a:avLst/>
              </a:prstGeom>
              <a:grpFill/>
              <a:ln w="44450">
                <a:solidFill>
                  <a:schemeClr val="accent4"/>
                </a:solidFill>
                <a:headEnd type="triangle"/>
                <a:tailEnd type="triangle"/>
              </a:ln>
            </p:spPr>
            <p:style>
              <a:lnRef idx="3">
                <a:schemeClr val="accent2"/>
              </a:lnRef>
              <a:fillRef idx="0">
                <a:schemeClr val="accent2"/>
              </a:fillRef>
              <a:effectRef idx="2">
                <a:schemeClr val="accent2"/>
              </a:effectRef>
              <a:fontRef idx="minor">
                <a:schemeClr val="tx1"/>
              </a:fontRef>
            </p:style>
          </p:cxnSp>
          <p:sp>
            <p:nvSpPr>
              <p:cNvPr id="6" name="Oval 5">
                <a:extLst>
                  <a:ext uri="{FF2B5EF4-FFF2-40B4-BE49-F238E27FC236}">
                    <a16:creationId xmlns:a16="http://schemas.microsoft.com/office/drawing/2014/main" id="{7D319A4E-5210-A07B-B75E-BAE9D5DC6FF2}"/>
                  </a:ext>
                </a:extLst>
              </p:cNvPr>
              <p:cNvSpPr>
                <a:spLocks noChangeAspect="1"/>
              </p:cNvSpPr>
              <p:nvPr/>
            </p:nvSpPr>
            <p:spPr>
              <a:xfrm>
                <a:off x="2652238" y="3695739"/>
                <a:ext cx="180000" cy="180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accent4"/>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11" name="Oval 10">
                <a:extLst>
                  <a:ext uri="{FF2B5EF4-FFF2-40B4-BE49-F238E27FC236}">
                    <a16:creationId xmlns:a16="http://schemas.microsoft.com/office/drawing/2014/main" id="{F4A6123A-375D-00D7-0BDE-505836448A53}"/>
                  </a:ext>
                </a:extLst>
              </p:cNvPr>
              <p:cNvSpPr>
                <a:spLocks noChangeAspect="1"/>
              </p:cNvSpPr>
              <p:nvPr/>
            </p:nvSpPr>
            <p:spPr>
              <a:xfrm>
                <a:off x="3702091" y="3695739"/>
                <a:ext cx="180000" cy="180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accent4"/>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12" name="Oval 11">
                <a:extLst>
                  <a:ext uri="{FF2B5EF4-FFF2-40B4-BE49-F238E27FC236}">
                    <a16:creationId xmlns:a16="http://schemas.microsoft.com/office/drawing/2014/main" id="{C00F6133-5E19-9D5C-CBAE-EF9CEF96D78C}"/>
                  </a:ext>
                </a:extLst>
              </p:cNvPr>
              <p:cNvSpPr>
                <a:spLocks noChangeAspect="1"/>
              </p:cNvSpPr>
              <p:nvPr/>
            </p:nvSpPr>
            <p:spPr>
              <a:xfrm>
                <a:off x="5406100" y="3695739"/>
                <a:ext cx="180000" cy="180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accent4"/>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13" name="Oval 12">
                <a:extLst>
                  <a:ext uri="{FF2B5EF4-FFF2-40B4-BE49-F238E27FC236}">
                    <a16:creationId xmlns:a16="http://schemas.microsoft.com/office/drawing/2014/main" id="{57CD5E57-19B7-0172-DB03-F9328CE6B01D}"/>
                  </a:ext>
                </a:extLst>
              </p:cNvPr>
              <p:cNvSpPr>
                <a:spLocks noChangeAspect="1"/>
              </p:cNvSpPr>
              <p:nvPr/>
            </p:nvSpPr>
            <p:spPr>
              <a:xfrm>
                <a:off x="6580610" y="3695739"/>
                <a:ext cx="180000" cy="180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accent4"/>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14" name="Oval 13">
                <a:extLst>
                  <a:ext uri="{FF2B5EF4-FFF2-40B4-BE49-F238E27FC236}">
                    <a16:creationId xmlns:a16="http://schemas.microsoft.com/office/drawing/2014/main" id="{0612A146-130D-4C20-EE61-2E91DC4925F5}"/>
                  </a:ext>
                </a:extLst>
              </p:cNvPr>
              <p:cNvSpPr>
                <a:spLocks noChangeAspect="1"/>
              </p:cNvSpPr>
              <p:nvPr/>
            </p:nvSpPr>
            <p:spPr>
              <a:xfrm>
                <a:off x="8796894" y="3695739"/>
                <a:ext cx="180000" cy="180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accent4"/>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grpSp>
        <p:sp>
          <p:nvSpPr>
            <p:cNvPr id="15" name="TextBox 14">
              <a:extLst>
                <a:ext uri="{FF2B5EF4-FFF2-40B4-BE49-F238E27FC236}">
                  <a16:creationId xmlns:a16="http://schemas.microsoft.com/office/drawing/2014/main" id="{7781E8CE-51E0-E449-74DC-5C2EFD5AA135}"/>
                </a:ext>
              </a:extLst>
            </p:cNvPr>
            <p:cNvSpPr txBox="1"/>
            <p:nvPr/>
          </p:nvSpPr>
          <p:spPr>
            <a:xfrm>
              <a:off x="8457092" y="4050613"/>
              <a:ext cx="872702"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E6FF"/>
                  </a:solidFill>
                  <a:effectLst/>
                  <a:uLnTx/>
                  <a:uFillTx/>
                  <a:latin typeface="Open Sans" panose="020B0606030504020204" pitchFamily="34" charset="0"/>
                  <a:ea typeface="Open Sans" panose="020B0606030504020204" pitchFamily="34" charset="0"/>
                  <a:cs typeface="Open Sans" panose="020B0606030504020204" pitchFamily="34" charset="0"/>
                </a:rPr>
                <a:t>Native App </a:t>
              </a:r>
            </a:p>
          </p:txBody>
        </p:sp>
        <p:sp>
          <p:nvSpPr>
            <p:cNvPr id="17" name="TextBox 16">
              <a:extLst>
                <a:ext uri="{FF2B5EF4-FFF2-40B4-BE49-F238E27FC236}">
                  <a16:creationId xmlns:a16="http://schemas.microsoft.com/office/drawing/2014/main" id="{E33CBBE8-0C2B-4846-2D13-AE829A4C536D}"/>
                </a:ext>
              </a:extLst>
            </p:cNvPr>
            <p:cNvSpPr txBox="1"/>
            <p:nvPr/>
          </p:nvSpPr>
          <p:spPr>
            <a:xfrm>
              <a:off x="5259033" y="4898780"/>
              <a:ext cx="1673935"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Hybrid</a:t>
              </a:r>
            </a:p>
          </p:txBody>
        </p:sp>
        <p:sp>
          <p:nvSpPr>
            <p:cNvPr id="18" name="TextBox 17">
              <a:extLst>
                <a:ext uri="{FF2B5EF4-FFF2-40B4-BE49-F238E27FC236}">
                  <a16:creationId xmlns:a16="http://schemas.microsoft.com/office/drawing/2014/main" id="{34D52220-5E59-7350-6C5F-565D8A537632}"/>
                </a:ext>
              </a:extLst>
            </p:cNvPr>
            <p:cNvSpPr txBox="1"/>
            <p:nvPr/>
          </p:nvSpPr>
          <p:spPr>
            <a:xfrm>
              <a:off x="8049926" y="4898780"/>
              <a:ext cx="1673935"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Native</a:t>
              </a:r>
            </a:p>
          </p:txBody>
        </p:sp>
        <p:sp>
          <p:nvSpPr>
            <p:cNvPr id="20" name="TextBox 19">
              <a:extLst>
                <a:ext uri="{FF2B5EF4-FFF2-40B4-BE49-F238E27FC236}">
                  <a16:creationId xmlns:a16="http://schemas.microsoft.com/office/drawing/2014/main" id="{B44264DC-1217-9018-B62B-8128A3178BB3}"/>
                </a:ext>
              </a:extLst>
            </p:cNvPr>
            <p:cNvSpPr txBox="1"/>
            <p:nvPr/>
          </p:nvSpPr>
          <p:spPr>
            <a:xfrm>
              <a:off x="4853085" y="2331123"/>
              <a:ext cx="2485830"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BLAZOR + .NET MAUI</a:t>
              </a:r>
            </a:p>
          </p:txBody>
        </p:sp>
        <p:sp>
          <p:nvSpPr>
            <p:cNvPr id="21" name="TextBox 20">
              <a:extLst>
                <a:ext uri="{FF2B5EF4-FFF2-40B4-BE49-F238E27FC236}">
                  <a16:creationId xmlns:a16="http://schemas.microsoft.com/office/drawing/2014/main" id="{77ACC920-C39C-E02B-B21F-F83434AEE677}"/>
                </a:ext>
              </a:extLst>
            </p:cNvPr>
            <p:cNvSpPr txBox="1"/>
            <p:nvPr/>
          </p:nvSpPr>
          <p:spPr>
            <a:xfrm>
              <a:off x="8011648" y="2331123"/>
              <a:ext cx="178258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.NET MAUI </a:t>
              </a:r>
            </a:p>
          </p:txBody>
        </p:sp>
        <p:grpSp>
          <p:nvGrpSpPr>
            <p:cNvPr id="34" name="Group 33">
              <a:extLst>
                <a:ext uri="{FF2B5EF4-FFF2-40B4-BE49-F238E27FC236}">
                  <a16:creationId xmlns:a16="http://schemas.microsoft.com/office/drawing/2014/main" id="{B6401EAA-1EE5-0E91-BBA1-E35E0D3DB84E}"/>
                </a:ext>
              </a:extLst>
            </p:cNvPr>
            <p:cNvGrpSpPr/>
            <p:nvPr/>
          </p:nvGrpSpPr>
          <p:grpSpPr>
            <a:xfrm>
              <a:off x="2430902" y="2331123"/>
              <a:ext cx="1673935" cy="2941629"/>
              <a:chOff x="2396329" y="2331123"/>
              <a:chExt cx="1673935" cy="2941629"/>
            </a:xfrm>
          </p:grpSpPr>
          <p:sp>
            <p:nvSpPr>
              <p:cNvPr id="7" name="TextBox 6">
                <a:extLst>
                  <a:ext uri="{FF2B5EF4-FFF2-40B4-BE49-F238E27FC236}">
                    <a16:creationId xmlns:a16="http://schemas.microsoft.com/office/drawing/2014/main" id="{FF3C5165-2DDF-EF79-F3AA-0417D495776E}"/>
                  </a:ext>
                </a:extLst>
              </p:cNvPr>
              <p:cNvSpPr txBox="1"/>
              <p:nvPr/>
            </p:nvSpPr>
            <p:spPr>
              <a:xfrm>
                <a:off x="3438144" y="4050613"/>
                <a:ext cx="617924"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E6FF"/>
                    </a:solidFill>
                    <a:effectLst/>
                    <a:uLnTx/>
                    <a:uFillTx/>
                    <a:latin typeface="Open Sans" panose="020B0606030504020204" pitchFamily="34" charset="0"/>
                    <a:ea typeface="Open Sans" panose="020B0606030504020204" pitchFamily="34" charset="0"/>
                    <a:cs typeface="Open Sans" panose="020B0606030504020204" pitchFamily="34" charset="0"/>
                  </a:rPr>
                  <a:t>PWA</a:t>
                </a:r>
                <a:endParaRPr kumimoji="0" lang="en-US" b="0" i="0" u="none" strike="noStrike" kern="1200" cap="none" spc="0" normalizeH="0" baseline="0" noProof="0">
                  <a:ln>
                    <a:noFill/>
                  </a:ln>
                  <a:solidFill>
                    <a:srgbClr val="50E6FF"/>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10" name="TextBox 9">
                <a:extLst>
                  <a:ext uri="{FF2B5EF4-FFF2-40B4-BE49-F238E27FC236}">
                    <a16:creationId xmlns:a16="http://schemas.microsoft.com/office/drawing/2014/main" id="{F8DDDAA6-6BFC-3B2A-A48E-E99DA9BC53BA}"/>
                  </a:ext>
                </a:extLst>
              </p:cNvPr>
              <p:cNvSpPr txBox="1"/>
              <p:nvPr/>
            </p:nvSpPr>
            <p:spPr>
              <a:xfrm>
                <a:off x="2435837" y="4050613"/>
                <a:ext cx="555009"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E6FF"/>
                    </a:solidFill>
                    <a:effectLst/>
                    <a:uLnTx/>
                    <a:uFillTx/>
                    <a:latin typeface="Open Sans" panose="020B0606030504020204" pitchFamily="34" charset="0"/>
                    <a:ea typeface="Open Sans" panose="020B0606030504020204" pitchFamily="34" charset="0"/>
                    <a:cs typeface="Open Sans" panose="020B0606030504020204" pitchFamily="34" charset="0"/>
                  </a:rPr>
                  <a:t>Site</a:t>
                </a:r>
                <a:endParaRPr kumimoji="0" lang="en-US" b="0" i="0" u="none" strike="noStrike" kern="1200" cap="none" spc="0" normalizeH="0" baseline="0" noProof="0">
                  <a:ln>
                    <a:noFill/>
                  </a:ln>
                  <a:solidFill>
                    <a:srgbClr val="50E6FF"/>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16" name="TextBox 15">
                <a:extLst>
                  <a:ext uri="{FF2B5EF4-FFF2-40B4-BE49-F238E27FC236}">
                    <a16:creationId xmlns:a16="http://schemas.microsoft.com/office/drawing/2014/main" id="{3853787B-43D0-B145-FCBC-8CAE4168944F}"/>
                  </a:ext>
                </a:extLst>
              </p:cNvPr>
              <p:cNvSpPr txBox="1"/>
              <p:nvPr/>
            </p:nvSpPr>
            <p:spPr>
              <a:xfrm>
                <a:off x="2396329" y="4903420"/>
                <a:ext cx="1673935"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Web</a:t>
                </a:r>
              </a:p>
            </p:txBody>
          </p:sp>
          <p:sp>
            <p:nvSpPr>
              <p:cNvPr id="19" name="TextBox 18">
                <a:extLst>
                  <a:ext uri="{FF2B5EF4-FFF2-40B4-BE49-F238E27FC236}">
                    <a16:creationId xmlns:a16="http://schemas.microsoft.com/office/drawing/2014/main" id="{36EB943C-3823-F032-BAF4-F2B4DB055BBC}"/>
                  </a:ext>
                </a:extLst>
              </p:cNvPr>
              <p:cNvSpPr txBox="1"/>
              <p:nvPr/>
            </p:nvSpPr>
            <p:spPr>
              <a:xfrm>
                <a:off x="2549162" y="2331123"/>
                <a:ext cx="1368270"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BLAZOR</a:t>
                </a:r>
              </a:p>
            </p:txBody>
          </p:sp>
          <p:sp>
            <p:nvSpPr>
              <p:cNvPr id="22" name="TextBox 21">
                <a:extLst>
                  <a:ext uri="{FF2B5EF4-FFF2-40B4-BE49-F238E27FC236}">
                    <a16:creationId xmlns:a16="http://schemas.microsoft.com/office/drawing/2014/main" id="{909B3ED2-A68C-9CA4-486C-43FE5EC9AF4B}"/>
                  </a:ext>
                </a:extLst>
              </p:cNvPr>
              <p:cNvSpPr txBox="1"/>
              <p:nvPr/>
            </p:nvSpPr>
            <p:spPr>
              <a:xfrm>
                <a:off x="2504756" y="2691432"/>
                <a:ext cx="1457082"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C#, HTML, CSS</a:t>
                </a:r>
              </a:p>
            </p:txBody>
          </p:sp>
        </p:grpSp>
        <p:sp>
          <p:nvSpPr>
            <p:cNvPr id="23" name="TextBox 22">
              <a:extLst>
                <a:ext uri="{FF2B5EF4-FFF2-40B4-BE49-F238E27FC236}">
                  <a16:creationId xmlns:a16="http://schemas.microsoft.com/office/drawing/2014/main" id="{FC9D3382-4769-ABEC-1125-75970F8001A1}"/>
                </a:ext>
              </a:extLst>
            </p:cNvPr>
            <p:cNvSpPr txBox="1"/>
            <p:nvPr/>
          </p:nvSpPr>
          <p:spPr>
            <a:xfrm>
              <a:off x="8011648" y="2691432"/>
              <a:ext cx="1782588"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C#, </a:t>
              </a:r>
              <a:r>
                <a:rPr lang="en-US" sz="1400">
                  <a:solidFill>
                    <a:prstClr val="white"/>
                  </a:solidFill>
                  <a:latin typeface="Open Sans" panose="020B0606030504020204" pitchFamily="34" charset="0"/>
                  <a:ea typeface="Open Sans" panose="020B0606030504020204" pitchFamily="34" charset="0"/>
                  <a:cs typeface="Open Sans" panose="020B0606030504020204" pitchFamily="34" charset="0"/>
                </a:rPr>
                <a:t>XAML</a:t>
              </a:r>
              <a:endParaRPr kumimoji="0" lang="en-US" sz="1400" b="0" i="0" u="none" strike="noStrike" kern="1200" cap="none" spc="0" normalizeH="0" baseline="0" noProof="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323294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0"/>
                                  </p:stCondLst>
                                  <p:childTnLst>
                                    <p:animMotion origin="layout" path="M 0 4.07407E-6 L 0 0.03287 " pathEditMode="relative" rAng="0" ptsTypes="AA">
                                      <p:cBhvr>
                                        <p:cTn id="9" dur="500" spd="-100000" fill="hold"/>
                                        <p:tgtEl>
                                          <p:spTgt spid="2"/>
                                        </p:tgtEl>
                                        <p:attrNameLst>
                                          <p:attrName>ppt_x</p:attrName>
                                          <p:attrName>ppt_y</p:attrName>
                                        </p:attrNameLst>
                                      </p:cBhvr>
                                      <p:rCtr x="0" y="1644"/>
                                    </p:animMotion>
                                  </p:childTnLst>
                                </p:cTn>
                              </p:par>
                              <p:par>
                                <p:cTn id="10" presetID="10" presetClass="entr" presetSubtype="0" fill="hold" nodeType="with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C326E-3101-883E-ABD7-2B893220B379}"/>
              </a:ext>
            </a:extLst>
          </p:cNvPr>
          <p:cNvSpPr>
            <a:spLocks noGrp="1"/>
          </p:cNvSpPr>
          <p:nvPr>
            <p:ph type="title"/>
          </p:nvPr>
        </p:nvSpPr>
        <p:spPr/>
        <p:txBody>
          <a:bodyPr/>
          <a:lstStyle/>
          <a:p>
            <a:r>
              <a:rPr lang="en-US">
                <a:solidFill>
                  <a:schemeClr val="accent1">
                    <a:lumMod val="60000"/>
                    <a:lumOff val="40000"/>
                  </a:schemeClr>
                </a:solidFill>
              </a:rPr>
              <a:t>Demo</a:t>
            </a:r>
          </a:p>
        </p:txBody>
      </p:sp>
      <p:sp>
        <p:nvSpPr>
          <p:cNvPr id="3" name="Text Placeholder 2">
            <a:extLst>
              <a:ext uri="{FF2B5EF4-FFF2-40B4-BE49-F238E27FC236}">
                <a16:creationId xmlns:a16="http://schemas.microsoft.com/office/drawing/2014/main" id="{6F4F9527-EAEC-6B4B-CAEC-537F70333A90}"/>
              </a:ext>
            </a:extLst>
          </p:cNvPr>
          <p:cNvSpPr>
            <a:spLocks noGrp="1"/>
          </p:cNvSpPr>
          <p:nvPr>
            <p:ph type="body" idx="1"/>
          </p:nvPr>
        </p:nvSpPr>
        <p:spPr/>
        <p:txBody>
          <a:bodyPr/>
          <a:lstStyle/>
          <a:p>
            <a:r>
              <a:rPr lang="en-US" err="1"/>
              <a:t>Blazor</a:t>
            </a:r>
            <a:r>
              <a:rPr lang="en-US"/>
              <a:t> Hybrid with .NET MAUI</a:t>
            </a:r>
          </a:p>
        </p:txBody>
      </p:sp>
    </p:spTree>
    <p:extLst>
      <p:ext uri="{BB962C8B-B14F-4D97-AF65-F5344CB8AC3E}">
        <p14:creationId xmlns:p14="http://schemas.microsoft.com/office/powerpoint/2010/main" val="9375839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4A9C7-1A18-DD38-620E-79F87D30320A}"/>
              </a:ext>
            </a:extLst>
          </p:cNvPr>
          <p:cNvSpPr>
            <a:spLocks noGrp="1"/>
          </p:cNvSpPr>
          <p:nvPr>
            <p:ph type="title"/>
          </p:nvPr>
        </p:nvSpPr>
        <p:spPr>
          <a:xfrm>
            <a:off x="7532347" y="423328"/>
            <a:ext cx="4087306" cy="2493078"/>
          </a:xfrm>
        </p:spPr>
        <p:txBody>
          <a:bodyPr vert="horz" lIns="91440" tIns="45720" rIns="91440" bIns="45720" rtlCol="0" anchor="b">
            <a:normAutofit/>
          </a:bodyPr>
          <a:lstStyle/>
          <a:p>
            <a:r>
              <a:rPr lang="en-US" sz="5400">
                <a:solidFill>
                  <a:schemeClr val="tx1"/>
                </a:solidFill>
                <a:latin typeface="+mj-lt"/>
                <a:ea typeface="+mj-ea"/>
                <a:cs typeface="+mj-cs"/>
              </a:rPr>
              <a:t>Client app development is important</a:t>
            </a:r>
          </a:p>
        </p:txBody>
      </p:sp>
      <p:sp>
        <p:nvSpPr>
          <p:cNvPr id="21" name="Freeform: Shape 20">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6" name="Picture 15" descr="Several people with masks walking around">
            <a:extLst>
              <a:ext uri="{FF2B5EF4-FFF2-40B4-BE49-F238E27FC236}">
                <a16:creationId xmlns:a16="http://schemas.microsoft.com/office/drawing/2014/main" id="{948B0E5B-BF44-1DDB-06E0-4A4F41F46086}"/>
              </a:ext>
            </a:extLst>
          </p:cNvPr>
          <p:cNvPicPr>
            <a:picLocks noChangeAspect="1"/>
          </p:cNvPicPr>
          <p:nvPr/>
        </p:nvPicPr>
        <p:blipFill>
          <a:blip r:embed="rId3" cstate="hqprint">
            <a:extLst>
              <a:ext uri="{28A0092B-C50C-407E-A947-70E740481C1C}">
                <a14:useLocalDpi xmlns:a14="http://schemas.microsoft.com/office/drawing/2010/main"/>
              </a:ext>
            </a:extLst>
          </a:blip>
          <a:srcRect/>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
        <p:nvSpPr>
          <p:cNvPr id="18" name="TextBox 17">
            <a:extLst>
              <a:ext uri="{FF2B5EF4-FFF2-40B4-BE49-F238E27FC236}">
                <a16:creationId xmlns:a16="http://schemas.microsoft.com/office/drawing/2014/main" id="{64E3475D-D174-62F3-98EC-1858F53E34A5}"/>
              </a:ext>
            </a:extLst>
          </p:cNvPr>
          <p:cNvSpPr txBox="1"/>
          <p:nvPr/>
        </p:nvSpPr>
        <p:spPr bwMode="blackWhite">
          <a:xfrm>
            <a:off x="7532347" y="3526096"/>
            <a:ext cx="1496046" cy="830997"/>
          </a:xfrm>
          <a:prstGeom prst="rect">
            <a:avLst/>
          </a:prstGeom>
          <a:noFill/>
          <a:effectLst/>
        </p:spPr>
        <p:txBody>
          <a:bodyPr wrap="square" lIns="0" tIns="0" rIns="0" bIns="0" rtlCol="0" anchor="t" anchorCtr="0">
            <a:spAutoFit/>
          </a:bodyPr>
          <a:lstStyle/>
          <a:p>
            <a:pPr defTabSz="914367">
              <a:lnSpc>
                <a:spcPct val="90000"/>
              </a:lnSpc>
              <a:spcBef>
                <a:spcPts val="1200"/>
              </a:spcBef>
              <a:defRPr/>
            </a:pPr>
            <a:r>
              <a:rPr lang="en-US" sz="6000" b="1" spc="-50">
                <a:gradFill>
                  <a:gsLst>
                    <a:gs pos="0">
                      <a:srgbClr val="50E6FF"/>
                    </a:gs>
                    <a:gs pos="100000">
                      <a:srgbClr val="8661C5"/>
                    </a:gs>
                  </a:gsLst>
                  <a:lin ang="2700000" scaled="1"/>
                </a:gradFill>
                <a:latin typeface="Open Sans" panose="020B0606030504020204" pitchFamily="34" charset="0"/>
                <a:ea typeface="Open Sans" panose="020B0606030504020204" pitchFamily="34" charset="0"/>
                <a:cs typeface="Open Sans" panose="020B0606030504020204" pitchFamily="34" charset="0"/>
              </a:rPr>
              <a:t>&gt;1B</a:t>
            </a:r>
          </a:p>
        </p:txBody>
      </p:sp>
      <p:sp>
        <p:nvSpPr>
          <p:cNvPr id="20" name="TextBox 19">
            <a:extLst>
              <a:ext uri="{FF2B5EF4-FFF2-40B4-BE49-F238E27FC236}">
                <a16:creationId xmlns:a16="http://schemas.microsoft.com/office/drawing/2014/main" id="{98A9A0D3-D3BC-8FE9-653C-B1EA4BDF7602}"/>
              </a:ext>
            </a:extLst>
          </p:cNvPr>
          <p:cNvSpPr txBox="1"/>
          <p:nvPr/>
        </p:nvSpPr>
        <p:spPr bwMode="blackWhite">
          <a:xfrm>
            <a:off x="9175653" y="3650746"/>
            <a:ext cx="2767896" cy="553998"/>
          </a:xfrm>
          <a:prstGeom prst="rect">
            <a:avLst/>
          </a:prstGeom>
          <a:noFill/>
          <a:effectLst/>
        </p:spPr>
        <p:txBody>
          <a:bodyPr wrap="square" lIns="0" tIns="0" rIns="0" bIns="0" rtlCol="0" anchor="t" anchorCtr="0">
            <a:spAutoFit/>
          </a:bodyPr>
          <a:lstStyle/>
          <a:p>
            <a:pPr defTabSz="914367">
              <a:lnSpc>
                <a:spcPct val="90000"/>
              </a:lnSpc>
              <a:spcBef>
                <a:spcPts val="1200"/>
              </a:spcBef>
              <a:defRPr/>
            </a:pPr>
            <a:r>
              <a:rPr lang="en-US" sz="2000" spc="-50">
                <a:solidFill>
                  <a:srgbClr val="FFFFFF"/>
                </a:solidFill>
                <a:latin typeface="Open Sans" panose="020B0606030504020204" pitchFamily="34" charset="0"/>
                <a:ea typeface="Open Sans" panose="020B0606030504020204" pitchFamily="34" charset="0"/>
                <a:cs typeface="Open Sans" panose="020B0606030504020204" pitchFamily="34" charset="0"/>
              </a:rPr>
              <a:t>Windows 10 &amp; 11 devices worldwide</a:t>
            </a:r>
          </a:p>
        </p:txBody>
      </p:sp>
      <p:sp>
        <p:nvSpPr>
          <p:cNvPr id="23" name="TextBox 22">
            <a:extLst>
              <a:ext uri="{FF2B5EF4-FFF2-40B4-BE49-F238E27FC236}">
                <a16:creationId xmlns:a16="http://schemas.microsoft.com/office/drawing/2014/main" id="{EB2555B1-08B7-02E9-9BFA-E475600742F4}"/>
              </a:ext>
            </a:extLst>
          </p:cNvPr>
          <p:cNvSpPr txBox="1"/>
          <p:nvPr/>
        </p:nvSpPr>
        <p:spPr bwMode="blackWhite">
          <a:xfrm>
            <a:off x="7532347" y="4551276"/>
            <a:ext cx="1597646" cy="830997"/>
          </a:xfrm>
          <a:prstGeom prst="rect">
            <a:avLst/>
          </a:prstGeom>
          <a:noFill/>
          <a:effectLst/>
        </p:spPr>
        <p:txBody>
          <a:bodyPr wrap="square" lIns="0" tIns="0" rIns="0" bIns="0" rtlCol="0" anchor="t" anchorCtr="0">
            <a:spAutoFit/>
          </a:bodyPr>
          <a:lstStyle/>
          <a:p>
            <a:pPr defTabSz="914367">
              <a:lnSpc>
                <a:spcPct val="90000"/>
              </a:lnSpc>
              <a:spcBef>
                <a:spcPts val="1200"/>
              </a:spcBef>
              <a:defRPr/>
            </a:pPr>
            <a:r>
              <a:rPr lang="en-US" sz="6000" b="1" spc="-50">
                <a:gradFill>
                  <a:gsLst>
                    <a:gs pos="0">
                      <a:srgbClr val="50E6FF"/>
                    </a:gs>
                    <a:gs pos="100000">
                      <a:srgbClr val="8661C5"/>
                    </a:gs>
                  </a:gsLst>
                  <a:lin ang="2700000" scaled="1"/>
                </a:gradFill>
                <a:latin typeface="Open Sans" panose="020B0606030504020204" pitchFamily="34" charset="0"/>
                <a:ea typeface="Open Sans" panose="020B0606030504020204" pitchFamily="34" charset="0"/>
                <a:cs typeface="Open Sans" panose="020B0606030504020204" pitchFamily="34" charset="0"/>
              </a:rPr>
              <a:t>&gt;4B</a:t>
            </a:r>
          </a:p>
        </p:txBody>
      </p:sp>
      <p:sp>
        <p:nvSpPr>
          <p:cNvPr id="25" name="TextBox 24">
            <a:extLst>
              <a:ext uri="{FF2B5EF4-FFF2-40B4-BE49-F238E27FC236}">
                <a16:creationId xmlns:a16="http://schemas.microsoft.com/office/drawing/2014/main" id="{E42FF198-C934-B123-8FE1-FC18D08FC8D9}"/>
              </a:ext>
            </a:extLst>
          </p:cNvPr>
          <p:cNvSpPr txBox="1"/>
          <p:nvPr/>
        </p:nvSpPr>
        <p:spPr bwMode="blackWhite">
          <a:xfrm>
            <a:off x="9175653" y="4689775"/>
            <a:ext cx="2767896" cy="553998"/>
          </a:xfrm>
          <a:prstGeom prst="rect">
            <a:avLst/>
          </a:prstGeom>
          <a:noFill/>
          <a:effectLst/>
        </p:spPr>
        <p:txBody>
          <a:bodyPr wrap="square" lIns="0" tIns="0" rIns="0" bIns="0" rtlCol="0" anchor="t" anchorCtr="0">
            <a:spAutoFit/>
          </a:bodyPr>
          <a:lstStyle/>
          <a:p>
            <a:pPr defTabSz="914367">
              <a:lnSpc>
                <a:spcPct val="90000"/>
              </a:lnSpc>
              <a:spcBef>
                <a:spcPts val="1200"/>
              </a:spcBef>
              <a:defRPr/>
            </a:pPr>
            <a:r>
              <a:rPr lang="en-US" sz="2000" spc="-50">
                <a:solidFill>
                  <a:srgbClr val="FFFFFF"/>
                </a:solidFill>
                <a:latin typeface="Open Sans" panose="020B0606030504020204" pitchFamily="34" charset="0"/>
                <a:ea typeface="Open Sans" panose="020B0606030504020204" pitchFamily="34" charset="0"/>
                <a:cs typeface="Open Sans" panose="020B0606030504020204" pitchFamily="34" charset="0"/>
              </a:rPr>
              <a:t>iPhone &amp; Android devices worldwide</a:t>
            </a:r>
          </a:p>
        </p:txBody>
      </p:sp>
      <p:sp>
        <p:nvSpPr>
          <p:cNvPr id="27" name="TextBox 26">
            <a:extLst>
              <a:ext uri="{FF2B5EF4-FFF2-40B4-BE49-F238E27FC236}">
                <a16:creationId xmlns:a16="http://schemas.microsoft.com/office/drawing/2014/main" id="{7B04A0D5-D941-D31D-6E08-6E25ED756595}"/>
              </a:ext>
            </a:extLst>
          </p:cNvPr>
          <p:cNvSpPr txBox="1"/>
          <p:nvPr/>
        </p:nvSpPr>
        <p:spPr>
          <a:xfrm>
            <a:off x="7532347" y="6234873"/>
            <a:ext cx="3550357" cy="307777"/>
          </a:xfrm>
          <a:prstGeom prst="rect">
            <a:avLst/>
          </a:prstGeom>
          <a:noFill/>
        </p:spPr>
        <p:txBody>
          <a:bodyPr wrap="square" lIns="0" tIns="0" rIns="0" bIns="0" rtlCol="0">
            <a:spAutoFit/>
          </a:bodyPr>
          <a:lstStyle/>
          <a:p>
            <a:r>
              <a:rPr lang="en-US" sz="1000">
                <a:solidFill>
                  <a:schemeClr val="bg2">
                    <a:lumMod val="60000"/>
                    <a:lumOff val="40000"/>
                  </a:schemeClr>
                </a:solidFill>
                <a:latin typeface="Segoe UI" panose="020B0502040204020203" pitchFamily="34" charset="0"/>
                <a:cs typeface="Segoe UI" panose="020B0502040204020203" pitchFamily="34" charset="0"/>
              </a:rPr>
              <a:t>Sources: </a:t>
            </a:r>
            <a:r>
              <a:rPr lang="en-US" sz="1000" err="1">
                <a:solidFill>
                  <a:schemeClr val="bg2">
                    <a:lumMod val="60000"/>
                    <a:lumOff val="40000"/>
                  </a:schemeClr>
                </a:solidFill>
                <a:latin typeface="Segoe UI" panose="020B0502040204020203" pitchFamily="34" charset="0"/>
                <a:cs typeface="Segoe UI" panose="020B0502040204020203" pitchFamily="34" charset="0"/>
              </a:rPr>
              <a:t>blog.google</a:t>
            </a:r>
            <a:r>
              <a:rPr lang="en-US" sz="1000">
                <a:solidFill>
                  <a:schemeClr val="bg2">
                    <a:lumMod val="60000"/>
                    <a:lumOff val="40000"/>
                  </a:schemeClr>
                </a:solidFill>
                <a:latin typeface="Segoe UI" panose="020B0502040204020203" pitchFamily="34" charset="0"/>
                <a:cs typeface="Segoe UI" panose="020B0502040204020203" pitchFamily="34" charset="0"/>
              </a:rPr>
              <a:t>/products/android/android-12-beta/ ; www.imore.com/apple-earnings-call-transcripts-q1-2021 ; </a:t>
            </a:r>
          </a:p>
        </p:txBody>
      </p:sp>
    </p:spTree>
    <p:extLst>
      <p:ext uri="{BB962C8B-B14F-4D97-AF65-F5344CB8AC3E}">
        <p14:creationId xmlns:p14="http://schemas.microsoft.com/office/powerpoint/2010/main" val="36032818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CE912-6352-731D-18E4-0706C637A862}"/>
              </a:ext>
            </a:extLst>
          </p:cNvPr>
          <p:cNvSpPr>
            <a:spLocks noGrp="1"/>
          </p:cNvSpPr>
          <p:nvPr>
            <p:ph type="title"/>
          </p:nvPr>
        </p:nvSpPr>
        <p:spPr/>
        <p:txBody>
          <a:bodyPr/>
          <a:lstStyle/>
          <a:p>
            <a:r>
              <a:rPr lang="en-US"/>
              <a:t>What’s next?</a:t>
            </a:r>
          </a:p>
        </p:txBody>
      </p:sp>
      <p:sp>
        <p:nvSpPr>
          <p:cNvPr id="3" name="Text Placeholder 2">
            <a:extLst>
              <a:ext uri="{FF2B5EF4-FFF2-40B4-BE49-F238E27FC236}">
                <a16:creationId xmlns:a16="http://schemas.microsoft.com/office/drawing/2014/main" id="{4FC160F6-7D86-8244-9295-AFEE052A48BE}"/>
              </a:ext>
            </a:extLst>
          </p:cNvPr>
          <p:cNvSpPr>
            <a:spLocks noGrp="1"/>
          </p:cNvSpPr>
          <p:nvPr>
            <p:ph type="body" idx="1"/>
          </p:nvPr>
        </p:nvSpPr>
        <p:spPr/>
        <p:txBody>
          <a:bodyPr/>
          <a:lstStyle/>
          <a:p>
            <a:endParaRPr lang="en-US"/>
          </a:p>
        </p:txBody>
      </p:sp>
      <p:pic>
        <p:nvPicPr>
          <p:cNvPr id="5" name="Graphic 4">
            <a:extLst>
              <a:ext uri="{FF2B5EF4-FFF2-40B4-BE49-F238E27FC236}">
                <a16:creationId xmlns:a16="http://schemas.microsoft.com/office/drawing/2014/main" id="{DB683C25-3721-551C-881C-18D128B87E1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803110" y="2963220"/>
            <a:ext cx="2984500" cy="2527300"/>
          </a:xfrm>
          <a:prstGeom prst="rect">
            <a:avLst/>
          </a:prstGeom>
        </p:spPr>
      </p:pic>
    </p:spTree>
    <p:extLst>
      <p:ext uri="{BB962C8B-B14F-4D97-AF65-F5344CB8AC3E}">
        <p14:creationId xmlns:p14="http://schemas.microsoft.com/office/powerpoint/2010/main" val="1552078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6E5D6-863B-455A-A56E-D66344587257}"/>
              </a:ext>
            </a:extLst>
          </p:cNvPr>
          <p:cNvSpPr>
            <a:spLocks noGrp="1"/>
          </p:cNvSpPr>
          <p:nvPr>
            <p:ph type="title"/>
          </p:nvPr>
        </p:nvSpPr>
        <p:spPr/>
        <p:txBody>
          <a:bodyPr/>
          <a:lstStyle/>
          <a:p>
            <a:r>
              <a:rPr lang="en-US" dirty="0"/>
              <a:t>.NET 7 roadmap</a:t>
            </a:r>
          </a:p>
        </p:txBody>
      </p:sp>
      <p:sp>
        <p:nvSpPr>
          <p:cNvPr id="3" name="Content Placeholder 2">
            <a:extLst>
              <a:ext uri="{FF2B5EF4-FFF2-40B4-BE49-F238E27FC236}">
                <a16:creationId xmlns:a16="http://schemas.microsoft.com/office/drawing/2014/main" id="{A27D6DC6-03BF-4C8F-9D40-1D29D92CB5CC}"/>
              </a:ext>
            </a:extLst>
          </p:cNvPr>
          <p:cNvSpPr>
            <a:spLocks noGrp="1"/>
          </p:cNvSpPr>
          <p:nvPr>
            <p:ph sz="half" idx="4294967295"/>
          </p:nvPr>
        </p:nvSpPr>
        <p:spPr>
          <a:xfrm>
            <a:off x="559063" y="2165433"/>
            <a:ext cx="3529013" cy="4483100"/>
          </a:xfrm>
        </p:spPr>
        <p:txBody>
          <a:bodyPr>
            <a:normAutofit/>
          </a:bodyPr>
          <a:lstStyle/>
          <a:p>
            <a:pPr>
              <a:lnSpc>
                <a:spcPct val="100000"/>
              </a:lnSpc>
            </a:pPr>
            <a:endParaRPr lang="en-US"/>
          </a:p>
          <a:p>
            <a:pPr>
              <a:lnSpc>
                <a:spcPct val="100000"/>
              </a:lnSpc>
            </a:pPr>
            <a:endParaRPr lang="en-US"/>
          </a:p>
        </p:txBody>
      </p:sp>
      <p:sp>
        <p:nvSpPr>
          <p:cNvPr id="7" name="TextBox 6">
            <a:extLst>
              <a:ext uri="{FF2B5EF4-FFF2-40B4-BE49-F238E27FC236}">
                <a16:creationId xmlns:a16="http://schemas.microsoft.com/office/drawing/2014/main" id="{60B1A5ED-B0E3-88B0-53E1-EF678122FE15}"/>
              </a:ext>
            </a:extLst>
          </p:cNvPr>
          <p:cNvSpPr txBox="1"/>
          <p:nvPr/>
        </p:nvSpPr>
        <p:spPr>
          <a:xfrm>
            <a:off x="839794" y="1590672"/>
            <a:ext cx="7033706" cy="5076498"/>
          </a:xfrm>
          <a:prstGeom prst="rect">
            <a:avLst/>
          </a:prstGeom>
          <a:noFill/>
        </p:spPr>
        <p:txBody>
          <a:bodyPr rot="0" spcFirstLastPara="0" vertOverflow="overflow" horzOverflow="overflow" vert="horz" wrap="square" lIns="89642" tIns="44821" rIns="89642" bIns="44821" numCol="1" spcCol="0" rtlCol="0" fromWordArt="0" anchor="t" anchorCtr="0" forceAA="0" compatLnSpc="1">
            <a:prstTxWarp prst="textNoShape">
              <a:avLst/>
            </a:prstTxWarp>
            <a:spAutoFit/>
          </a:bodyPr>
          <a:lstStyle/>
          <a:p>
            <a:r>
              <a:rPr lang="en-US" sz="28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.NET MAUI is great for desktop apps</a:t>
            </a:r>
          </a:p>
          <a:p>
            <a:endParaRPr lang="en-US" sz="2400" dirty="0">
              <a:latin typeface="Segoe UI Light" panose="020B0502040204020203" pitchFamily="34" charset="0"/>
              <a:ea typeface="Open Sans" panose="020B0606030504020204" pitchFamily="34" charset="0"/>
              <a:cs typeface="Segoe UI Light" panose="020B0502040204020203" pitchFamily="34" charset="0"/>
            </a:endParaRPr>
          </a:p>
          <a:p>
            <a:endParaRPr lang="en-US" sz="2400" dirty="0">
              <a:latin typeface="Segoe UI Light" panose="020B0502040204020203" pitchFamily="34" charset="0"/>
              <a:ea typeface="Open Sans" panose="020B0606030504020204" pitchFamily="34" charset="0"/>
              <a:cs typeface="Segoe UI Light" panose="020B0502040204020203" pitchFamily="34" charset="0"/>
            </a:endParaRPr>
          </a:p>
          <a:p>
            <a:endParaRPr lang="en-US" sz="2400" dirty="0">
              <a:latin typeface="Segoe UI Light" panose="020B0502040204020203" pitchFamily="34" charset="0"/>
              <a:ea typeface="Open Sans" panose="020B0606030504020204" pitchFamily="34" charset="0"/>
              <a:cs typeface="Segoe UI Light" panose="020B0502040204020203" pitchFamily="34" charset="0"/>
            </a:endParaRPr>
          </a:p>
          <a:p>
            <a:endParaRPr lang="en-US" sz="2400" dirty="0">
              <a:latin typeface="Segoe UI Light" panose="020B0502040204020203" pitchFamily="34" charset="0"/>
              <a:ea typeface="Open Sans" panose="020B0606030504020204" pitchFamily="34" charset="0"/>
              <a:cs typeface="Segoe UI Light" panose="020B0502040204020203" pitchFamily="34" charset="0"/>
            </a:endParaRPr>
          </a:p>
          <a:p>
            <a:r>
              <a:rPr lang="en-US" sz="24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Platform interop</a:t>
            </a:r>
          </a:p>
          <a:p>
            <a:r>
              <a:rPr lang="en-US" sz="2000" dirty="0">
                <a:latin typeface="Segoe UI Light" panose="020B0502040204020203" pitchFamily="34" charset="0"/>
                <a:ea typeface="Open Sans" panose="020B0606030504020204" pitchFamily="34" charset="0"/>
                <a:cs typeface="Segoe UI Light" panose="020B0502040204020203" pitchFamily="34" charset="0"/>
              </a:rPr>
              <a:t>Channels</a:t>
            </a:r>
          </a:p>
          <a:p>
            <a:endParaRPr lang="en-US" sz="2000" dirty="0">
              <a:latin typeface="Segoe UI Light" panose="020B0502040204020203" pitchFamily="34" charset="0"/>
              <a:ea typeface="Open Sans" panose="020B0606030504020204" pitchFamily="34" charset="0"/>
              <a:cs typeface="Segoe UI Light" panose="020B0502040204020203" pitchFamily="34" charset="0"/>
            </a:endParaRPr>
          </a:p>
          <a:p>
            <a:r>
              <a:rPr lang="en-US" sz="20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Mobile</a:t>
            </a:r>
          </a:p>
          <a:p>
            <a:r>
              <a:rPr lang="pt-BR" sz="1800" dirty="0">
                <a:latin typeface="Segoe UI Light" panose="020B0502040204020203" pitchFamily="34" charset="0"/>
                <a:ea typeface="Open Sans" panose="020B0606030504020204" pitchFamily="34" charset="0"/>
                <a:cs typeface="Segoe UI Light" panose="020B0502040204020203" pitchFamily="34" charset="0"/>
              </a:rPr>
              <a:t>Maps</a:t>
            </a:r>
          </a:p>
          <a:p>
            <a:endParaRPr lang="en-US" sz="1800" b="1" dirty="0">
              <a:solidFill>
                <a:schemeClr val="accent6"/>
              </a:solidFill>
              <a:latin typeface="Open Sans" panose="020B0606030504020204" pitchFamily="34" charset="0"/>
              <a:ea typeface="Open Sans" panose="020B0606030504020204" pitchFamily="34" charset="0"/>
              <a:cs typeface="Open Sans" panose="020B0606030504020204" pitchFamily="34" charset="0"/>
            </a:endParaRPr>
          </a:p>
          <a:p>
            <a:r>
              <a:rPr lang="en-US"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a:t>
            </a:r>
            <a:r>
              <a:rPr lang="en-US" sz="18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and more!</a:t>
            </a:r>
            <a:endParaRPr lang="pt-BR" dirty="0">
              <a:latin typeface="Segoe UI Light" panose="020B0502040204020203" pitchFamily="34" charset="0"/>
              <a:ea typeface="Open Sans" panose="020B0606030504020204" pitchFamily="34" charset="0"/>
              <a:cs typeface="Segoe UI Light" panose="020B0502040204020203" pitchFamily="34" charset="0"/>
            </a:endParaRPr>
          </a:p>
          <a:p>
            <a:endParaRPr lang="pt-BR" sz="1800" dirty="0">
              <a:latin typeface="Segoe UI Light" panose="020B0502040204020203" pitchFamily="34" charset="0"/>
              <a:ea typeface="Open Sans" panose="020B0606030504020204" pitchFamily="34" charset="0"/>
              <a:cs typeface="Segoe UI Light" panose="020B0502040204020203" pitchFamily="34" charset="0"/>
            </a:endParaRPr>
          </a:p>
          <a:p>
            <a:endParaRPr lang="en-US" sz="2000" dirty="0">
              <a:latin typeface="Segoe UI Light" panose="020B0502040204020203" pitchFamily="34" charset="0"/>
              <a:ea typeface="Open Sans" panose="020B0606030504020204" pitchFamily="34" charset="0"/>
              <a:cs typeface="Segoe UI Light" panose="020B0502040204020203" pitchFamily="34" charset="0"/>
            </a:endParaRPr>
          </a:p>
          <a:p>
            <a:endParaRPr lang="en-US" sz="2400" dirty="0">
              <a:latin typeface="Segoe UI Light" panose="020B0502040204020203" pitchFamily="34" charset="0"/>
              <a:ea typeface="Open Sans" panose="020B0606030504020204" pitchFamily="34" charset="0"/>
              <a:cs typeface="Segoe UI Light" panose="020B0502040204020203" pitchFamily="34" charset="0"/>
            </a:endParaRPr>
          </a:p>
        </p:txBody>
      </p:sp>
      <p:pic>
        <p:nvPicPr>
          <p:cNvPr id="10" name="Picture 9" descr="Graphical user interface, application&#10;&#10;Description automatically generated">
            <a:extLst>
              <a:ext uri="{FF2B5EF4-FFF2-40B4-BE49-F238E27FC236}">
                <a16:creationId xmlns:a16="http://schemas.microsoft.com/office/drawing/2014/main" id="{1428F3B0-B320-E7E1-A7ED-38741015113A}"/>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8154231" y="1733597"/>
            <a:ext cx="3416376" cy="913399"/>
          </a:xfrm>
          <a:prstGeom prst="roundRect">
            <a:avLst/>
          </a:prstGeom>
        </p:spPr>
      </p:pic>
      <p:pic>
        <p:nvPicPr>
          <p:cNvPr id="19" name="Picture 18" descr="Map&#10;&#10;Description automatically generated">
            <a:extLst>
              <a:ext uri="{FF2B5EF4-FFF2-40B4-BE49-F238E27FC236}">
                <a16:creationId xmlns:a16="http://schemas.microsoft.com/office/drawing/2014/main" id="{F31B5709-2D92-1BD4-8B19-87C084EF448F}"/>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9906140" y="4211003"/>
            <a:ext cx="1446066" cy="3027699"/>
          </a:xfrm>
          <a:prstGeom prst="rect">
            <a:avLst/>
          </a:prstGeom>
        </p:spPr>
      </p:pic>
      <p:pic>
        <p:nvPicPr>
          <p:cNvPr id="21" name="Picture 20" descr="Map&#10;&#10;Description automatically generated">
            <a:extLst>
              <a:ext uri="{FF2B5EF4-FFF2-40B4-BE49-F238E27FC236}">
                <a16:creationId xmlns:a16="http://schemas.microsoft.com/office/drawing/2014/main" id="{FC862CA2-4943-DA51-6207-7292BA01C780}"/>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8226761" y="4135842"/>
            <a:ext cx="1679379" cy="3136265"/>
          </a:xfrm>
          <a:prstGeom prst="rect">
            <a:avLst/>
          </a:prstGeom>
        </p:spPr>
      </p:pic>
      <p:pic>
        <p:nvPicPr>
          <p:cNvPr id="23" name="Picture 22" descr="Graphical user interface, text, application&#10;&#10;Description automatically generated">
            <a:extLst>
              <a:ext uri="{FF2B5EF4-FFF2-40B4-BE49-F238E27FC236}">
                <a16:creationId xmlns:a16="http://schemas.microsoft.com/office/drawing/2014/main" id="{A7577FBE-E3F5-F5AE-3395-549E0B451B75}"/>
              </a:ext>
            </a:extLst>
          </p:cNvPr>
          <p:cNvPicPr>
            <a:picLocks noChangeAspect="1"/>
          </p:cNvPicPr>
          <p:nvPr/>
        </p:nvPicPr>
        <p:blipFill rotWithShape="1">
          <a:blip r:embed="rId6" cstate="hqprint">
            <a:extLst>
              <a:ext uri="{28A0092B-C50C-407E-A947-70E740481C1C}">
                <a14:useLocalDpi xmlns:a14="http://schemas.microsoft.com/office/drawing/2010/main"/>
              </a:ext>
            </a:extLst>
          </a:blip>
          <a:srcRect/>
          <a:stretch/>
        </p:blipFill>
        <p:spPr>
          <a:xfrm>
            <a:off x="8154230" y="2972300"/>
            <a:ext cx="3416377" cy="913399"/>
          </a:xfrm>
          <a:prstGeom prst="roundRect">
            <a:avLst/>
          </a:prstGeom>
        </p:spPr>
      </p:pic>
      <p:sp>
        <p:nvSpPr>
          <p:cNvPr id="6" name="TextBox 5">
            <a:extLst>
              <a:ext uri="{FF2B5EF4-FFF2-40B4-BE49-F238E27FC236}">
                <a16:creationId xmlns:a16="http://schemas.microsoft.com/office/drawing/2014/main" id="{26FF6A89-55D5-2430-C961-7992ECD9EF3D}"/>
              </a:ext>
            </a:extLst>
          </p:cNvPr>
          <p:cNvSpPr txBox="1"/>
          <p:nvPr/>
        </p:nvSpPr>
        <p:spPr>
          <a:xfrm>
            <a:off x="838200" y="2000611"/>
            <a:ext cx="6100762" cy="1631216"/>
          </a:xfrm>
          <a:prstGeom prst="rect">
            <a:avLst/>
          </a:prstGeom>
          <a:noFill/>
        </p:spPr>
        <p:txBody>
          <a:bodyPr wrap="square" numCol="2">
            <a:spAutoFit/>
          </a:bodyPr>
          <a:lstStyle/>
          <a:p>
            <a:r>
              <a:rPr lang="en-US" sz="2400" dirty="0" err="1">
                <a:latin typeface="Segoe UI Light" panose="020B0502040204020203" pitchFamily="34" charset="0"/>
                <a:ea typeface="Open Sans" panose="020B0606030504020204" pitchFamily="34" charset="0"/>
                <a:cs typeface="Segoe UI Light" panose="020B0502040204020203" pitchFamily="34" charset="0"/>
              </a:rPr>
              <a:t>ContextMenu</a:t>
            </a:r>
            <a:endParaRPr lang="en-US" sz="2400" dirty="0">
              <a:latin typeface="Segoe UI Light" panose="020B0502040204020203" pitchFamily="34" charset="0"/>
              <a:ea typeface="Open Sans" panose="020B0606030504020204" pitchFamily="34" charset="0"/>
              <a:cs typeface="Segoe UI Light" panose="020B0502040204020203" pitchFamily="34" charset="0"/>
            </a:endParaRPr>
          </a:p>
          <a:p>
            <a:r>
              <a:rPr lang="en-US" sz="2400" dirty="0">
                <a:latin typeface="Segoe UI Light" panose="020B0502040204020203" pitchFamily="34" charset="0"/>
                <a:ea typeface="Open Sans" panose="020B0606030504020204" pitchFamily="34" charset="0"/>
                <a:cs typeface="Segoe UI Light" panose="020B0502040204020203" pitchFamily="34" charset="0"/>
              </a:rPr>
              <a:t>Cursors</a:t>
            </a:r>
          </a:p>
          <a:p>
            <a:r>
              <a:rPr lang="en-US" sz="2400" dirty="0">
                <a:latin typeface="Segoe UI Light" panose="020B0502040204020203" pitchFamily="34" charset="0"/>
                <a:ea typeface="Open Sans" panose="020B0606030504020204" pitchFamily="34" charset="0"/>
                <a:cs typeface="Segoe UI Light" panose="020B0502040204020203" pitchFamily="34" charset="0"/>
              </a:rPr>
              <a:t>Hover Gesture</a:t>
            </a:r>
          </a:p>
          <a:p>
            <a:endParaRPr lang="en-US" sz="2400" dirty="0">
              <a:latin typeface="Segoe UI Light" panose="020B0502040204020203" pitchFamily="34" charset="0"/>
              <a:ea typeface="Open Sans" panose="020B0606030504020204" pitchFamily="34" charset="0"/>
              <a:cs typeface="Segoe UI Light" panose="020B0502040204020203" pitchFamily="34" charset="0"/>
            </a:endParaRPr>
          </a:p>
          <a:p>
            <a:r>
              <a:rPr lang="en-US" sz="2400" dirty="0">
                <a:latin typeface="Segoe UI Light" panose="020B0502040204020203" pitchFamily="34" charset="0"/>
                <a:ea typeface="Open Sans" panose="020B0606030504020204" pitchFamily="34" charset="0"/>
                <a:cs typeface="Segoe UI Light" panose="020B0502040204020203" pitchFamily="34" charset="0"/>
              </a:rPr>
              <a:t>Right-click Gesture</a:t>
            </a:r>
          </a:p>
          <a:p>
            <a:r>
              <a:rPr lang="en-US" sz="2400" dirty="0">
                <a:latin typeface="Segoe UI Light" panose="020B0502040204020203" pitchFamily="34" charset="0"/>
                <a:ea typeface="Open Sans" panose="020B0606030504020204" pitchFamily="34" charset="0"/>
                <a:cs typeface="Segoe UI Light" panose="020B0502040204020203" pitchFamily="34" charset="0"/>
              </a:rPr>
              <a:t>Title Bar</a:t>
            </a:r>
          </a:p>
          <a:p>
            <a:r>
              <a:rPr lang="en-US" sz="2400" dirty="0">
                <a:latin typeface="Segoe UI Light" panose="020B0502040204020203" pitchFamily="34" charset="0"/>
                <a:ea typeface="Open Sans" panose="020B0606030504020204" pitchFamily="34" charset="0"/>
                <a:cs typeface="Segoe UI Light" panose="020B0502040204020203" pitchFamily="34" charset="0"/>
              </a:rPr>
              <a:t>Tooltips</a:t>
            </a:r>
          </a:p>
        </p:txBody>
      </p:sp>
    </p:spTree>
    <p:extLst>
      <p:ext uri="{BB962C8B-B14F-4D97-AF65-F5344CB8AC3E}">
        <p14:creationId xmlns:p14="http://schemas.microsoft.com/office/powerpoint/2010/main" val="493876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Rectangle 299">
            <a:extLst>
              <a:ext uri="{FF2B5EF4-FFF2-40B4-BE49-F238E27FC236}">
                <a16:creationId xmlns:a16="http://schemas.microsoft.com/office/drawing/2014/main" id="{C0EDEC76-B772-49A7-B9AC-2C18CE4734BB}"/>
              </a:ext>
            </a:extLst>
          </p:cNvPr>
          <p:cNvSpPr/>
          <p:nvPr/>
        </p:nvSpPr>
        <p:spPr>
          <a:xfrm>
            <a:off x="6" y="3111523"/>
            <a:ext cx="12191994" cy="1837847"/>
          </a:xfrm>
          <a:prstGeom prst="rect">
            <a:avLst/>
          </a:prstGeom>
          <a:solidFill>
            <a:schemeClr val="accent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98" name="Rectangle 297">
            <a:extLst>
              <a:ext uri="{FF2B5EF4-FFF2-40B4-BE49-F238E27FC236}">
                <a16:creationId xmlns:a16="http://schemas.microsoft.com/office/drawing/2014/main" id="{B92AC056-D947-4701-86F7-01C31381DF60}"/>
              </a:ext>
            </a:extLst>
          </p:cNvPr>
          <p:cNvSpPr/>
          <p:nvPr/>
        </p:nvSpPr>
        <p:spPr>
          <a:xfrm>
            <a:off x="6" y="1255435"/>
            <a:ext cx="12191994" cy="1293058"/>
          </a:xfrm>
          <a:prstGeom prst="rect">
            <a:avLst/>
          </a:prstGeom>
          <a:solidFill>
            <a:schemeClr val="accent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2C92A-46B4-4973-BBDB-B41A1AAA4D94}"/>
              </a:ext>
            </a:extLst>
          </p:cNvPr>
          <p:cNvSpPr>
            <a:spLocks noGrp="1"/>
          </p:cNvSpPr>
          <p:nvPr>
            <p:ph type="title"/>
          </p:nvPr>
        </p:nvSpPr>
        <p:spPr>
          <a:xfrm>
            <a:off x="737507" y="42558"/>
            <a:ext cx="10515600" cy="1325563"/>
          </a:xfrm>
        </p:spPr>
        <p:txBody>
          <a:bodyPr>
            <a:normAutofit/>
          </a:bodyPr>
          <a:lstStyle/>
          <a:p>
            <a:r>
              <a:rPr lang="en-US" sz="3600"/>
              <a:t>Release schedule, support &amp; patching</a:t>
            </a:r>
          </a:p>
        </p:txBody>
      </p:sp>
      <p:sp>
        <p:nvSpPr>
          <p:cNvPr id="3" name="Content Placeholder 2">
            <a:extLst>
              <a:ext uri="{FF2B5EF4-FFF2-40B4-BE49-F238E27FC236}">
                <a16:creationId xmlns:a16="http://schemas.microsoft.com/office/drawing/2014/main" id="{1470AD70-ADA0-47E0-947B-11A95CD6BE2E}"/>
              </a:ext>
            </a:extLst>
          </p:cNvPr>
          <p:cNvSpPr>
            <a:spLocks noGrp="1"/>
          </p:cNvSpPr>
          <p:nvPr>
            <p:ph idx="1"/>
          </p:nvPr>
        </p:nvSpPr>
        <p:spPr>
          <a:xfrm>
            <a:off x="994337" y="5147646"/>
            <a:ext cx="10203326" cy="1746115"/>
          </a:xfrm>
        </p:spPr>
        <p:txBody>
          <a:bodyPr>
            <a:normAutofit/>
          </a:bodyPr>
          <a:lstStyle/>
          <a:p>
            <a:r>
              <a:rPr lang="en-US" sz="1600">
                <a:latin typeface="Open Sans"/>
                <a:ea typeface="Open Sans"/>
                <a:cs typeface="Open Sans"/>
              </a:rPr>
              <a:t>A major version of .NET MAUI will ship with .NET going forward (.NET 7, .NET 8, etc.)</a:t>
            </a:r>
          </a:p>
          <a:p>
            <a:r>
              <a:rPr lang="en-US" sz="1600">
                <a:latin typeface="Open Sans"/>
                <a:ea typeface="Open Sans"/>
                <a:cs typeface="Open Sans"/>
              </a:rPr>
              <a:t>.NET MAUI is an optional workload with external dependencies (such as </a:t>
            </a:r>
            <a:r>
              <a:rPr lang="en-US" sz="1600" err="1">
                <a:latin typeface="Open Sans"/>
                <a:ea typeface="Open Sans"/>
                <a:cs typeface="Open Sans"/>
              </a:rPr>
              <a:t>Xcode</a:t>
            </a:r>
            <a:r>
              <a:rPr lang="en-US" sz="1600">
                <a:latin typeface="Open Sans"/>
                <a:ea typeface="Open Sans"/>
                <a:cs typeface="Open Sans"/>
              </a:rPr>
              <a:t> &amp; Android SDK tools)</a:t>
            </a:r>
          </a:p>
          <a:p>
            <a:r>
              <a:rPr lang="en-US" sz="1600">
                <a:latin typeface="Open Sans"/>
                <a:ea typeface="Open Sans"/>
                <a:cs typeface="Open Sans"/>
              </a:rPr>
              <a:t>A major version of .NET MAUI will receive patches for 6 months after a successor (major version) ships</a:t>
            </a:r>
          </a:p>
          <a:p>
            <a:r>
              <a:rPr lang="en-US" sz="1600">
                <a:latin typeface="Open Sans"/>
                <a:ea typeface="Open Sans"/>
                <a:cs typeface="Open Sans"/>
              </a:rPr>
              <a:t>Xamarin SDKs will receive support until May 2024</a:t>
            </a:r>
          </a:p>
        </p:txBody>
      </p:sp>
      <p:cxnSp>
        <p:nvCxnSpPr>
          <p:cNvPr id="5" name="Straight Arrow Connector 4">
            <a:extLst>
              <a:ext uri="{FF2B5EF4-FFF2-40B4-BE49-F238E27FC236}">
                <a16:creationId xmlns:a16="http://schemas.microsoft.com/office/drawing/2014/main" id="{E728D3F2-E8F7-49C9-A9BB-DF93A62D00D8}"/>
              </a:ext>
            </a:extLst>
          </p:cNvPr>
          <p:cNvCxnSpPr>
            <a:cxnSpLocks/>
          </p:cNvCxnSpPr>
          <p:nvPr/>
        </p:nvCxnSpPr>
        <p:spPr>
          <a:xfrm>
            <a:off x="1926017" y="2046387"/>
            <a:ext cx="5431956" cy="5598"/>
          </a:xfrm>
          <a:prstGeom prst="straightConnector1">
            <a:avLst/>
          </a:prstGeom>
          <a:ln w="38100" cap="flat" cmpd="sng" algn="ctr">
            <a:solidFill>
              <a:schemeClr val="accent1"/>
            </a:solidFill>
            <a:prstDash val="solid"/>
            <a:round/>
            <a:headEnd type="oval" w="med" len="med"/>
            <a:tailEnd type="oval" w="med" len="med"/>
          </a:ln>
        </p:spPr>
        <p:style>
          <a:lnRef idx="0">
            <a:scrgbClr r="0" g="0" b="0"/>
          </a:lnRef>
          <a:fillRef idx="0">
            <a:scrgbClr r="0" g="0" b="0"/>
          </a:fillRef>
          <a:effectRef idx="0">
            <a:scrgbClr r="0" g="0" b="0"/>
          </a:effectRef>
          <a:fontRef idx="minor">
            <a:schemeClr val="tx1"/>
          </a:fontRef>
        </p:style>
      </p:cxnSp>
      <p:cxnSp>
        <p:nvCxnSpPr>
          <p:cNvPr id="38" name="Straight Arrow Connector 37">
            <a:extLst>
              <a:ext uri="{FF2B5EF4-FFF2-40B4-BE49-F238E27FC236}">
                <a16:creationId xmlns:a16="http://schemas.microsoft.com/office/drawing/2014/main" id="{AC35CD9D-32A4-4188-9E58-764C28B49EDA}"/>
              </a:ext>
            </a:extLst>
          </p:cNvPr>
          <p:cNvCxnSpPr>
            <a:cxnSpLocks/>
            <a:stCxn id="314" idx="2"/>
          </p:cNvCxnSpPr>
          <p:nvPr/>
        </p:nvCxnSpPr>
        <p:spPr>
          <a:xfrm flipV="1">
            <a:off x="5385885" y="2189747"/>
            <a:ext cx="5697414" cy="26261"/>
          </a:xfrm>
          <a:prstGeom prst="straightConnector1">
            <a:avLst/>
          </a:prstGeom>
          <a:ln w="38100" cap="flat" cmpd="sng" algn="ctr">
            <a:solidFill>
              <a:schemeClr val="accent1"/>
            </a:solidFill>
            <a:prstDash val="solid"/>
            <a:round/>
            <a:headEnd type="none" w="med" len="med"/>
            <a:tailEnd type="oval" w="med" len="med"/>
          </a:ln>
        </p:spPr>
        <p:style>
          <a:lnRef idx="0">
            <a:scrgbClr r="0" g="0" b="0"/>
          </a:lnRef>
          <a:fillRef idx="0">
            <a:scrgbClr r="0" g="0" b="0"/>
          </a:fillRef>
          <a:effectRef idx="0">
            <a:scrgbClr r="0" g="0" b="0"/>
          </a:effectRef>
          <a:fontRef idx="minor">
            <a:schemeClr val="tx1"/>
          </a:fontRef>
        </p:style>
      </p:cxnSp>
      <p:cxnSp>
        <p:nvCxnSpPr>
          <p:cNvPr id="132" name="Straight Arrow Connector 131">
            <a:extLst>
              <a:ext uri="{FF2B5EF4-FFF2-40B4-BE49-F238E27FC236}">
                <a16:creationId xmlns:a16="http://schemas.microsoft.com/office/drawing/2014/main" id="{50AA9D18-758F-4EB8-B273-E8C163057420}"/>
              </a:ext>
            </a:extLst>
          </p:cNvPr>
          <p:cNvCxnSpPr>
            <a:cxnSpLocks/>
          </p:cNvCxnSpPr>
          <p:nvPr/>
        </p:nvCxnSpPr>
        <p:spPr>
          <a:xfrm flipV="1">
            <a:off x="9092180" y="2333356"/>
            <a:ext cx="5514374" cy="1"/>
          </a:xfrm>
          <a:prstGeom prst="straightConnector1">
            <a:avLst/>
          </a:prstGeom>
          <a:ln w="38100" cap="flat" cmpd="sng" algn="ctr">
            <a:solidFill>
              <a:schemeClr val="accent1"/>
            </a:solidFill>
            <a:prstDash val="solid"/>
            <a:round/>
            <a:headEnd type="oval" w="med" len="med"/>
            <a:tailEnd type="oval" w="med" len="med"/>
          </a:ln>
        </p:spPr>
        <p:style>
          <a:lnRef idx="0">
            <a:scrgbClr r="0" g="0" b="0"/>
          </a:lnRef>
          <a:fillRef idx="0">
            <a:scrgbClr r="0" g="0" b="0"/>
          </a:fillRef>
          <a:effectRef idx="0">
            <a:scrgbClr r="0" g="0" b="0"/>
          </a:effectRef>
          <a:fontRef idx="minor">
            <a:schemeClr val="tx1"/>
          </a:fontRef>
        </p:style>
      </p:cxnSp>
      <p:grpSp>
        <p:nvGrpSpPr>
          <p:cNvPr id="321" name="Group 320">
            <a:extLst>
              <a:ext uri="{FF2B5EF4-FFF2-40B4-BE49-F238E27FC236}">
                <a16:creationId xmlns:a16="http://schemas.microsoft.com/office/drawing/2014/main" id="{BA19594C-7099-4990-A545-F629223CB54F}"/>
              </a:ext>
            </a:extLst>
          </p:cNvPr>
          <p:cNvGrpSpPr/>
          <p:nvPr/>
        </p:nvGrpSpPr>
        <p:grpSpPr>
          <a:xfrm>
            <a:off x="433285" y="1860186"/>
            <a:ext cx="1379191" cy="369332"/>
            <a:chOff x="433285" y="1884506"/>
            <a:chExt cx="1379191" cy="369332"/>
          </a:xfrm>
        </p:grpSpPr>
        <p:sp>
          <p:nvSpPr>
            <p:cNvPr id="52" name="TextBox 51">
              <a:extLst>
                <a:ext uri="{FF2B5EF4-FFF2-40B4-BE49-F238E27FC236}">
                  <a16:creationId xmlns:a16="http://schemas.microsoft.com/office/drawing/2014/main" id="{63DEBFBB-E524-4DBD-8D76-547575ACEA53}"/>
                </a:ext>
              </a:extLst>
            </p:cNvPr>
            <p:cNvSpPr txBox="1"/>
            <p:nvPr/>
          </p:nvSpPr>
          <p:spPr>
            <a:xfrm>
              <a:off x="433285" y="1884506"/>
              <a:ext cx="120058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.NET MAUI</a:t>
              </a:r>
            </a:p>
          </p:txBody>
        </p:sp>
        <p:cxnSp>
          <p:nvCxnSpPr>
            <p:cNvPr id="140" name="Straight Connector 139">
              <a:extLst>
                <a:ext uri="{FF2B5EF4-FFF2-40B4-BE49-F238E27FC236}">
                  <a16:creationId xmlns:a16="http://schemas.microsoft.com/office/drawing/2014/main" id="{703BC4B5-11D5-4EC3-AAC8-16AF4A1AD4E4}"/>
                </a:ext>
              </a:extLst>
            </p:cNvPr>
            <p:cNvCxnSpPr>
              <a:stCxn id="52" idx="3"/>
              <a:endCxn id="68" idx="2"/>
            </p:cNvCxnSpPr>
            <p:nvPr/>
          </p:nvCxnSpPr>
          <p:spPr>
            <a:xfrm>
              <a:off x="1633870" y="2069172"/>
              <a:ext cx="178606" cy="1"/>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07" name="Group 306">
            <a:extLst>
              <a:ext uri="{FF2B5EF4-FFF2-40B4-BE49-F238E27FC236}">
                <a16:creationId xmlns:a16="http://schemas.microsoft.com/office/drawing/2014/main" id="{9706AC3B-7D3A-47DD-B728-FC90A1F63997}"/>
              </a:ext>
            </a:extLst>
          </p:cNvPr>
          <p:cNvGrpSpPr/>
          <p:nvPr/>
        </p:nvGrpSpPr>
        <p:grpSpPr>
          <a:xfrm>
            <a:off x="1472567" y="1943417"/>
            <a:ext cx="881203" cy="1122082"/>
            <a:chOff x="1472567" y="1943417"/>
            <a:chExt cx="881203" cy="1122082"/>
          </a:xfrm>
        </p:grpSpPr>
        <p:sp>
          <p:nvSpPr>
            <p:cNvPr id="68" name="Oval 67">
              <a:extLst>
                <a:ext uri="{FF2B5EF4-FFF2-40B4-BE49-F238E27FC236}">
                  <a16:creationId xmlns:a16="http://schemas.microsoft.com/office/drawing/2014/main" id="{81EFB7DA-08FD-4120-8309-EE140DC80DD5}"/>
                </a:ext>
              </a:extLst>
            </p:cNvPr>
            <p:cNvSpPr/>
            <p:nvPr/>
          </p:nvSpPr>
          <p:spPr>
            <a:xfrm>
              <a:off x="1812476" y="1943417"/>
              <a:ext cx="201386" cy="202871"/>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70" name="Straight Connector 69">
              <a:extLst>
                <a:ext uri="{FF2B5EF4-FFF2-40B4-BE49-F238E27FC236}">
                  <a16:creationId xmlns:a16="http://schemas.microsoft.com/office/drawing/2014/main" id="{E8089B68-D6A4-42BF-9190-2EA6CA7AAEB6}"/>
                </a:ext>
              </a:extLst>
            </p:cNvPr>
            <p:cNvCxnSpPr>
              <a:cxnSpLocks/>
              <a:stCxn id="68" idx="4"/>
              <a:endCxn id="72" idx="0"/>
            </p:cNvCxnSpPr>
            <p:nvPr/>
          </p:nvCxnSpPr>
          <p:spPr>
            <a:xfrm>
              <a:off x="1913169" y="2146288"/>
              <a:ext cx="0" cy="39599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a16="http://schemas.microsoft.com/office/drawing/2014/main" id="{3699E663-E379-438D-B654-634304DF7E72}"/>
                </a:ext>
              </a:extLst>
            </p:cNvPr>
            <p:cNvSpPr txBox="1"/>
            <p:nvPr/>
          </p:nvSpPr>
          <p:spPr>
            <a:xfrm>
              <a:off x="1472567" y="2542279"/>
              <a:ext cx="881203" cy="5232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Calibri" panose="020F0502020204030204"/>
                  <a:ea typeface="+mn-ea"/>
                  <a:cs typeface="+mn-cs"/>
                </a:rPr>
                <a:t>.NET 7</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a:solidFill>
                    <a:srgbClr val="FFFFFF"/>
                  </a:solidFill>
                  <a:latin typeface="Calibri" panose="020F0502020204030204"/>
                </a:rPr>
                <a:t>Nov 2022</a:t>
              </a:r>
              <a:endParaRPr kumimoji="0" lang="en-US" sz="1400" b="0" i="0" u="none" strike="noStrike" kern="1200" cap="none" spc="0" normalizeH="0" baseline="0" noProof="0">
                <a:ln>
                  <a:noFill/>
                </a:ln>
                <a:solidFill>
                  <a:srgbClr val="FFFFFF"/>
                </a:solidFill>
                <a:effectLst/>
                <a:uLnTx/>
                <a:uFillTx/>
                <a:latin typeface="Calibri" panose="020F0502020204030204"/>
                <a:ea typeface="+mn-ea"/>
                <a:cs typeface="+mn-cs"/>
              </a:endParaRPr>
            </a:p>
          </p:txBody>
        </p:sp>
      </p:grpSp>
      <p:grpSp>
        <p:nvGrpSpPr>
          <p:cNvPr id="303" name="Group 302">
            <a:extLst>
              <a:ext uri="{FF2B5EF4-FFF2-40B4-BE49-F238E27FC236}">
                <a16:creationId xmlns:a16="http://schemas.microsoft.com/office/drawing/2014/main" id="{73279CEE-5F61-4D37-AE9C-A811F8EA82EB}"/>
              </a:ext>
            </a:extLst>
          </p:cNvPr>
          <p:cNvGrpSpPr/>
          <p:nvPr/>
        </p:nvGrpSpPr>
        <p:grpSpPr>
          <a:xfrm>
            <a:off x="1862667" y="1255220"/>
            <a:ext cx="5501523" cy="519123"/>
            <a:chOff x="1926017" y="1255220"/>
            <a:chExt cx="5438173" cy="519123"/>
          </a:xfrm>
        </p:grpSpPr>
        <p:sp>
          <p:nvSpPr>
            <p:cNvPr id="66" name="TextBox 65">
              <a:extLst>
                <a:ext uri="{FF2B5EF4-FFF2-40B4-BE49-F238E27FC236}">
                  <a16:creationId xmlns:a16="http://schemas.microsoft.com/office/drawing/2014/main" id="{D688DBD8-2C86-40AE-88D3-902B39A9C29E}"/>
                </a:ext>
              </a:extLst>
            </p:cNvPr>
            <p:cNvSpPr txBox="1"/>
            <p:nvPr/>
          </p:nvSpPr>
          <p:spPr>
            <a:xfrm>
              <a:off x="1926017" y="1255220"/>
              <a:ext cx="3961918"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effectLst/>
                  <a:uLnTx/>
                  <a:uFillTx/>
                  <a:latin typeface="Calibri" panose="020F0502020204030204"/>
                  <a:ea typeface="+mn-ea"/>
                  <a:cs typeface="+mn-cs"/>
                </a:rPr>
                <a:t>Patches for 18 months (6 months after .NET 8 ships)</a:t>
              </a:r>
            </a:p>
          </p:txBody>
        </p:sp>
        <p:sp>
          <p:nvSpPr>
            <p:cNvPr id="46" name="Left Bracket 45">
              <a:extLst>
                <a:ext uri="{FF2B5EF4-FFF2-40B4-BE49-F238E27FC236}">
                  <a16:creationId xmlns:a16="http://schemas.microsoft.com/office/drawing/2014/main" id="{9E3466D9-77C7-4539-99B5-4F958B579C19}"/>
                </a:ext>
              </a:extLst>
            </p:cNvPr>
            <p:cNvSpPr/>
            <p:nvPr/>
          </p:nvSpPr>
          <p:spPr>
            <a:xfrm rot="5400000">
              <a:off x="4588745" y="-1001102"/>
              <a:ext cx="160938" cy="5389952"/>
            </a:xfrm>
            <a:prstGeom prst="leftBracket">
              <a:avLst>
                <a:gd name="adj"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grpSp>
      <p:grpSp>
        <p:nvGrpSpPr>
          <p:cNvPr id="23" name="Group 22">
            <a:extLst>
              <a:ext uri="{FF2B5EF4-FFF2-40B4-BE49-F238E27FC236}">
                <a16:creationId xmlns:a16="http://schemas.microsoft.com/office/drawing/2014/main" id="{29877780-FB34-F3C0-A47A-27991CA455DF}"/>
              </a:ext>
            </a:extLst>
          </p:cNvPr>
          <p:cNvGrpSpPr/>
          <p:nvPr/>
        </p:nvGrpSpPr>
        <p:grpSpPr>
          <a:xfrm>
            <a:off x="5062072" y="2114572"/>
            <a:ext cx="881203" cy="971737"/>
            <a:chOff x="4783970" y="2114572"/>
            <a:chExt cx="881203" cy="971737"/>
          </a:xfrm>
        </p:grpSpPr>
        <p:grpSp>
          <p:nvGrpSpPr>
            <p:cNvPr id="309" name="Group 308">
              <a:extLst>
                <a:ext uri="{FF2B5EF4-FFF2-40B4-BE49-F238E27FC236}">
                  <a16:creationId xmlns:a16="http://schemas.microsoft.com/office/drawing/2014/main" id="{DFE83CCA-EFE7-4348-846D-E229892174D3}"/>
                </a:ext>
              </a:extLst>
            </p:cNvPr>
            <p:cNvGrpSpPr/>
            <p:nvPr/>
          </p:nvGrpSpPr>
          <p:grpSpPr>
            <a:xfrm>
              <a:off x="4783970" y="2116502"/>
              <a:ext cx="881203" cy="969807"/>
              <a:chOff x="4783970" y="2116502"/>
              <a:chExt cx="881203" cy="969807"/>
            </a:xfrm>
          </p:grpSpPr>
          <p:sp>
            <p:nvSpPr>
              <p:cNvPr id="75" name="Oval 74">
                <a:extLst>
                  <a:ext uri="{FF2B5EF4-FFF2-40B4-BE49-F238E27FC236}">
                    <a16:creationId xmlns:a16="http://schemas.microsoft.com/office/drawing/2014/main" id="{5A508A6E-83EF-456D-BB3D-64A752CF0EA0}"/>
                  </a:ext>
                </a:extLst>
              </p:cNvPr>
              <p:cNvSpPr/>
              <p:nvPr/>
            </p:nvSpPr>
            <p:spPr>
              <a:xfrm>
                <a:off x="5109449" y="2116502"/>
                <a:ext cx="201386" cy="202871"/>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112" name="Straight Connector 111">
                <a:extLst>
                  <a:ext uri="{FF2B5EF4-FFF2-40B4-BE49-F238E27FC236}">
                    <a16:creationId xmlns:a16="http://schemas.microsoft.com/office/drawing/2014/main" id="{3C0FDCC8-9DB6-452C-A0EE-F4C688EF1111}"/>
                  </a:ext>
                </a:extLst>
              </p:cNvPr>
              <p:cNvCxnSpPr>
                <a:cxnSpLocks/>
                <a:stCxn id="75" idx="4"/>
              </p:cNvCxnSpPr>
              <p:nvPr/>
            </p:nvCxnSpPr>
            <p:spPr>
              <a:xfrm>
                <a:off x="5210142" y="2319373"/>
                <a:ext cx="0" cy="22173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16" name="TextBox 115">
                <a:extLst>
                  <a:ext uri="{FF2B5EF4-FFF2-40B4-BE49-F238E27FC236}">
                    <a16:creationId xmlns:a16="http://schemas.microsoft.com/office/drawing/2014/main" id="{E713B90C-6BD5-4938-AFDF-85908A6FA3DC}"/>
                  </a:ext>
                </a:extLst>
              </p:cNvPr>
              <p:cNvSpPr txBox="1"/>
              <p:nvPr/>
            </p:nvSpPr>
            <p:spPr>
              <a:xfrm>
                <a:off x="4783970" y="2563089"/>
                <a:ext cx="881203" cy="5232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Calibri" panose="020F0502020204030204"/>
                    <a:ea typeface="+mn-ea"/>
                    <a:cs typeface="+mn-cs"/>
                  </a:rPr>
                  <a:t>.NET 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Calibri" panose="020F0502020204030204"/>
                    <a:ea typeface="+mn-ea"/>
                    <a:cs typeface="+mn-cs"/>
                  </a:rPr>
                  <a:t>Nov 2023</a:t>
                </a:r>
              </a:p>
            </p:txBody>
          </p:sp>
        </p:grpSp>
        <p:sp>
          <p:nvSpPr>
            <p:cNvPr id="314" name="Oval 313">
              <a:extLst>
                <a:ext uri="{FF2B5EF4-FFF2-40B4-BE49-F238E27FC236}">
                  <a16:creationId xmlns:a16="http://schemas.microsoft.com/office/drawing/2014/main" id="{B26EAECC-096E-4F6F-B417-69B2CC1C4998}"/>
                </a:ext>
              </a:extLst>
            </p:cNvPr>
            <p:cNvSpPr/>
            <p:nvPr/>
          </p:nvSpPr>
          <p:spPr>
            <a:xfrm>
              <a:off x="5107783" y="2114572"/>
              <a:ext cx="201386" cy="202871"/>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grpSp>
      <p:grpSp>
        <p:nvGrpSpPr>
          <p:cNvPr id="24" name="Group 23">
            <a:extLst>
              <a:ext uri="{FF2B5EF4-FFF2-40B4-BE49-F238E27FC236}">
                <a16:creationId xmlns:a16="http://schemas.microsoft.com/office/drawing/2014/main" id="{642BB273-42C5-795F-BD97-BD328BF002B8}"/>
              </a:ext>
            </a:extLst>
          </p:cNvPr>
          <p:cNvGrpSpPr/>
          <p:nvPr/>
        </p:nvGrpSpPr>
        <p:grpSpPr>
          <a:xfrm>
            <a:off x="8651578" y="2237195"/>
            <a:ext cx="881203" cy="834304"/>
            <a:chOff x="8651578" y="2237195"/>
            <a:chExt cx="881203" cy="834304"/>
          </a:xfrm>
        </p:grpSpPr>
        <p:grpSp>
          <p:nvGrpSpPr>
            <p:cNvPr id="311" name="Group 310">
              <a:extLst>
                <a:ext uri="{FF2B5EF4-FFF2-40B4-BE49-F238E27FC236}">
                  <a16:creationId xmlns:a16="http://schemas.microsoft.com/office/drawing/2014/main" id="{5DAF1457-EBBA-4398-BA43-04742E5F804F}"/>
                </a:ext>
              </a:extLst>
            </p:cNvPr>
            <p:cNvGrpSpPr/>
            <p:nvPr/>
          </p:nvGrpSpPr>
          <p:grpSpPr>
            <a:xfrm>
              <a:off x="8651578" y="2239762"/>
              <a:ext cx="881203" cy="831737"/>
              <a:chOff x="8651578" y="2239762"/>
              <a:chExt cx="881203" cy="831737"/>
            </a:xfrm>
          </p:grpSpPr>
          <p:sp>
            <p:nvSpPr>
              <p:cNvPr id="134" name="Oval 133">
                <a:extLst>
                  <a:ext uri="{FF2B5EF4-FFF2-40B4-BE49-F238E27FC236}">
                    <a16:creationId xmlns:a16="http://schemas.microsoft.com/office/drawing/2014/main" id="{BEA765AC-2412-481A-A376-DB1ED33CB26E}"/>
                  </a:ext>
                </a:extLst>
              </p:cNvPr>
              <p:cNvSpPr/>
              <p:nvPr/>
            </p:nvSpPr>
            <p:spPr>
              <a:xfrm>
                <a:off x="8991487" y="2239762"/>
                <a:ext cx="201386" cy="202871"/>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36" name="TextBox 135">
                <a:extLst>
                  <a:ext uri="{FF2B5EF4-FFF2-40B4-BE49-F238E27FC236}">
                    <a16:creationId xmlns:a16="http://schemas.microsoft.com/office/drawing/2014/main" id="{BEC37872-BCAB-417A-893F-78CFC1F6CCDF}"/>
                  </a:ext>
                </a:extLst>
              </p:cNvPr>
              <p:cNvSpPr txBox="1"/>
              <p:nvPr/>
            </p:nvSpPr>
            <p:spPr>
              <a:xfrm>
                <a:off x="8651578" y="2548279"/>
                <a:ext cx="881203" cy="5232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Calibri" panose="020F0502020204030204"/>
                    <a:ea typeface="+mn-ea"/>
                    <a:cs typeface="+mn-cs"/>
                  </a:rPr>
                  <a:t>.NET 9</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Calibri" panose="020F0502020204030204"/>
                    <a:ea typeface="+mn-ea"/>
                    <a:cs typeface="+mn-cs"/>
                  </a:rPr>
                  <a:t>Nov 2024</a:t>
                </a:r>
              </a:p>
            </p:txBody>
          </p:sp>
          <p:cxnSp>
            <p:nvCxnSpPr>
              <p:cNvPr id="147" name="Straight Connector 146">
                <a:extLst>
                  <a:ext uri="{FF2B5EF4-FFF2-40B4-BE49-F238E27FC236}">
                    <a16:creationId xmlns:a16="http://schemas.microsoft.com/office/drawing/2014/main" id="{00C5F098-284C-4961-8D2D-FBE13B88B883}"/>
                  </a:ext>
                </a:extLst>
              </p:cNvPr>
              <p:cNvCxnSpPr>
                <a:cxnSpLocks/>
                <a:stCxn id="134" idx="4"/>
              </p:cNvCxnSpPr>
              <p:nvPr/>
            </p:nvCxnSpPr>
            <p:spPr>
              <a:xfrm>
                <a:off x="9092180" y="2442633"/>
                <a:ext cx="0" cy="12045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20" name="Oval 319">
              <a:extLst>
                <a:ext uri="{FF2B5EF4-FFF2-40B4-BE49-F238E27FC236}">
                  <a16:creationId xmlns:a16="http://schemas.microsoft.com/office/drawing/2014/main" id="{4AD8DCA9-11A3-42CB-AD00-8120D4C8D01F}"/>
                </a:ext>
              </a:extLst>
            </p:cNvPr>
            <p:cNvSpPr/>
            <p:nvPr/>
          </p:nvSpPr>
          <p:spPr>
            <a:xfrm>
              <a:off x="8991487" y="2237195"/>
              <a:ext cx="201386" cy="202871"/>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grpSp>
      <p:grpSp>
        <p:nvGrpSpPr>
          <p:cNvPr id="4" name="Group 3">
            <a:extLst>
              <a:ext uri="{FF2B5EF4-FFF2-40B4-BE49-F238E27FC236}">
                <a16:creationId xmlns:a16="http://schemas.microsoft.com/office/drawing/2014/main" id="{2820241F-5547-B3CD-0925-85F013471148}"/>
              </a:ext>
            </a:extLst>
          </p:cNvPr>
          <p:cNvGrpSpPr/>
          <p:nvPr/>
        </p:nvGrpSpPr>
        <p:grpSpPr>
          <a:xfrm>
            <a:off x="369924" y="4539203"/>
            <a:ext cx="6945275" cy="369332"/>
            <a:chOff x="399108" y="3391329"/>
            <a:chExt cx="2983632" cy="369332"/>
          </a:xfrm>
        </p:grpSpPr>
        <p:sp>
          <p:nvSpPr>
            <p:cNvPr id="6" name="TextBox 5">
              <a:extLst>
                <a:ext uri="{FF2B5EF4-FFF2-40B4-BE49-F238E27FC236}">
                  <a16:creationId xmlns:a16="http://schemas.microsoft.com/office/drawing/2014/main" id="{F726A71C-7122-FDB4-2D7C-9F03733A189F}"/>
                </a:ext>
              </a:extLst>
            </p:cNvPr>
            <p:cNvSpPr txBox="1"/>
            <p:nvPr/>
          </p:nvSpPr>
          <p:spPr>
            <a:xfrm>
              <a:off x="399108" y="3391329"/>
              <a:ext cx="42723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Xamarin</a:t>
              </a:r>
            </a:p>
          </p:txBody>
        </p:sp>
        <p:cxnSp>
          <p:nvCxnSpPr>
            <p:cNvPr id="7" name="Straight Connector 6">
              <a:extLst>
                <a:ext uri="{FF2B5EF4-FFF2-40B4-BE49-F238E27FC236}">
                  <a16:creationId xmlns:a16="http://schemas.microsoft.com/office/drawing/2014/main" id="{1A3EA870-E055-3219-BA86-5C28CD59612F}"/>
                </a:ext>
              </a:extLst>
            </p:cNvPr>
            <p:cNvCxnSpPr>
              <a:cxnSpLocks/>
              <a:stCxn id="6" idx="3"/>
            </p:cNvCxnSpPr>
            <p:nvPr/>
          </p:nvCxnSpPr>
          <p:spPr>
            <a:xfrm>
              <a:off x="826342" y="3575995"/>
              <a:ext cx="2556398" cy="0"/>
            </a:xfrm>
            <a:prstGeom prst="line">
              <a:avLst/>
            </a:prstGeom>
            <a:ln w="31750" cap="rnd"/>
          </p:spPr>
          <p:style>
            <a:lnRef idx="1">
              <a:schemeClr val="accent1"/>
            </a:lnRef>
            <a:fillRef idx="0">
              <a:schemeClr val="accent1"/>
            </a:fillRef>
            <a:effectRef idx="0">
              <a:schemeClr val="accent1"/>
            </a:effectRef>
            <a:fontRef idx="minor">
              <a:schemeClr val="tx1"/>
            </a:fontRef>
          </p:style>
        </p:cxnSp>
      </p:grpSp>
      <p:sp>
        <p:nvSpPr>
          <p:cNvPr id="318" name="Oval 317">
            <a:extLst>
              <a:ext uri="{FF2B5EF4-FFF2-40B4-BE49-F238E27FC236}">
                <a16:creationId xmlns:a16="http://schemas.microsoft.com/office/drawing/2014/main" id="{EFD8BBA3-65B2-4D8E-8788-B9344F6A0727}"/>
              </a:ext>
            </a:extLst>
          </p:cNvPr>
          <p:cNvSpPr/>
          <p:nvPr/>
        </p:nvSpPr>
        <p:spPr>
          <a:xfrm>
            <a:off x="7257280" y="4616456"/>
            <a:ext cx="201386" cy="202871"/>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8" name="TextBox 17">
            <a:extLst>
              <a:ext uri="{FF2B5EF4-FFF2-40B4-BE49-F238E27FC236}">
                <a16:creationId xmlns:a16="http://schemas.microsoft.com/office/drawing/2014/main" id="{209C2A83-94BE-97D3-CAE1-C53963F5DEF2}"/>
              </a:ext>
            </a:extLst>
          </p:cNvPr>
          <p:cNvSpPr txBox="1"/>
          <p:nvPr/>
        </p:nvSpPr>
        <p:spPr>
          <a:xfrm>
            <a:off x="7458666" y="4564002"/>
            <a:ext cx="1471511" cy="307777"/>
          </a:xfrm>
          <a:prstGeom prst="rect">
            <a:avLst/>
          </a:prstGeom>
          <a:noFill/>
        </p:spPr>
        <p:txBody>
          <a:bodyPr wrap="square" rtlCol="0">
            <a:spAutoFit/>
          </a:bodyPr>
          <a:lstStyle/>
          <a:p>
            <a:r>
              <a:rPr lang="en-US" sz="1400"/>
              <a:t>EOS May 2024</a:t>
            </a:r>
          </a:p>
        </p:txBody>
      </p:sp>
      <p:grpSp>
        <p:nvGrpSpPr>
          <p:cNvPr id="44" name="Group 43">
            <a:extLst>
              <a:ext uri="{FF2B5EF4-FFF2-40B4-BE49-F238E27FC236}">
                <a16:creationId xmlns:a16="http://schemas.microsoft.com/office/drawing/2014/main" id="{A1A8AE59-2F2B-5117-4E36-C1E9AB544443}"/>
              </a:ext>
            </a:extLst>
          </p:cNvPr>
          <p:cNvGrpSpPr/>
          <p:nvPr/>
        </p:nvGrpSpPr>
        <p:grpSpPr>
          <a:xfrm>
            <a:off x="369924" y="3084851"/>
            <a:ext cx="12291371" cy="675810"/>
            <a:chOff x="369924" y="3084851"/>
            <a:chExt cx="12291371" cy="675810"/>
          </a:xfrm>
        </p:grpSpPr>
        <p:sp>
          <p:nvSpPr>
            <p:cNvPr id="54" name="TextBox 53">
              <a:extLst>
                <a:ext uri="{FF2B5EF4-FFF2-40B4-BE49-F238E27FC236}">
                  <a16:creationId xmlns:a16="http://schemas.microsoft.com/office/drawing/2014/main" id="{2D4A3345-BA3B-4E70-974D-949CC0388A0C}"/>
                </a:ext>
              </a:extLst>
            </p:cNvPr>
            <p:cNvSpPr txBox="1"/>
            <p:nvPr/>
          </p:nvSpPr>
          <p:spPr>
            <a:xfrm>
              <a:off x="369924" y="3391329"/>
              <a:ext cx="83960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err="1">
                  <a:ln>
                    <a:noFill/>
                  </a:ln>
                  <a:solidFill>
                    <a:srgbClr val="FFFFFF"/>
                  </a:solidFill>
                  <a:effectLst/>
                  <a:uLnTx/>
                  <a:uFillTx/>
                  <a:latin typeface="Calibri" panose="020F0502020204030204"/>
                  <a:ea typeface="+mn-ea"/>
                  <a:cs typeface="+mn-cs"/>
                </a:rPr>
                <a:t>Xcode</a:t>
              </a: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142" name="Straight Connector 141">
              <a:extLst>
                <a:ext uri="{FF2B5EF4-FFF2-40B4-BE49-F238E27FC236}">
                  <a16:creationId xmlns:a16="http://schemas.microsoft.com/office/drawing/2014/main" id="{4521DD49-2988-40A4-9280-7DCEA7F5DF0B}"/>
                </a:ext>
              </a:extLst>
            </p:cNvPr>
            <p:cNvCxnSpPr>
              <a:cxnSpLocks/>
              <a:stCxn id="54" idx="3"/>
            </p:cNvCxnSpPr>
            <p:nvPr/>
          </p:nvCxnSpPr>
          <p:spPr>
            <a:xfrm>
              <a:off x="1209528" y="3575995"/>
              <a:ext cx="11451767"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26" name="Group 25">
              <a:extLst>
                <a:ext uri="{FF2B5EF4-FFF2-40B4-BE49-F238E27FC236}">
                  <a16:creationId xmlns:a16="http://schemas.microsoft.com/office/drawing/2014/main" id="{853E0356-A54A-BFD7-C6CF-417125389F88}"/>
                </a:ext>
              </a:extLst>
            </p:cNvPr>
            <p:cNvGrpSpPr/>
            <p:nvPr/>
          </p:nvGrpSpPr>
          <p:grpSpPr>
            <a:xfrm>
              <a:off x="1716061" y="3084851"/>
              <a:ext cx="367408" cy="594628"/>
              <a:chOff x="4416562" y="3120257"/>
              <a:chExt cx="367408" cy="594628"/>
            </a:xfrm>
          </p:grpSpPr>
          <p:cxnSp>
            <p:nvCxnSpPr>
              <p:cNvPr id="93" name="Straight Connector 92">
                <a:extLst>
                  <a:ext uri="{FF2B5EF4-FFF2-40B4-BE49-F238E27FC236}">
                    <a16:creationId xmlns:a16="http://schemas.microsoft.com/office/drawing/2014/main" id="{6B4B251C-683A-42D9-A368-6EB33CA19706}"/>
                  </a:ext>
                </a:extLst>
              </p:cNvPr>
              <p:cNvCxnSpPr>
                <a:cxnSpLocks/>
                <a:endCxn id="91" idx="0"/>
              </p:cNvCxnSpPr>
              <p:nvPr/>
            </p:nvCxnSpPr>
            <p:spPr>
              <a:xfrm>
                <a:off x="4600266" y="3381373"/>
                <a:ext cx="0" cy="130641"/>
              </a:xfrm>
              <a:prstGeom prst="line">
                <a:avLst/>
              </a:prstGeom>
              <a:ln w="127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91" name="Oval 90">
                <a:extLst>
                  <a:ext uri="{FF2B5EF4-FFF2-40B4-BE49-F238E27FC236}">
                    <a16:creationId xmlns:a16="http://schemas.microsoft.com/office/drawing/2014/main" id="{91F22A69-FEE3-4BFE-A1BA-2E23486F6394}"/>
                  </a:ext>
                </a:extLst>
              </p:cNvPr>
              <p:cNvSpPr/>
              <p:nvPr/>
            </p:nvSpPr>
            <p:spPr>
              <a:xfrm>
                <a:off x="4499573" y="3512014"/>
                <a:ext cx="201386" cy="202871"/>
              </a:xfrm>
              <a:prstGeom prst="ellipse">
                <a:avLst/>
              </a:prstGeom>
              <a:solidFill>
                <a:schemeClr val="bg2">
                  <a:lumMod val="60000"/>
                  <a:lumOff val="4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2">
                      <a:lumMod val="60000"/>
                      <a:lumOff val="40000"/>
                    </a:schemeClr>
                  </a:solidFill>
                  <a:effectLst/>
                  <a:uLnTx/>
                  <a:uFillTx/>
                  <a:latin typeface="Calibri" panose="020F0502020204030204"/>
                  <a:ea typeface="+mn-ea"/>
                  <a:cs typeface="+mn-cs"/>
                </a:endParaRPr>
              </a:p>
            </p:txBody>
          </p:sp>
          <p:sp>
            <p:nvSpPr>
              <p:cNvPr id="100" name="TextBox 99">
                <a:extLst>
                  <a:ext uri="{FF2B5EF4-FFF2-40B4-BE49-F238E27FC236}">
                    <a16:creationId xmlns:a16="http://schemas.microsoft.com/office/drawing/2014/main" id="{749BB5DA-4CD0-4542-9A56-BA70AB649314}"/>
                  </a:ext>
                </a:extLst>
              </p:cNvPr>
              <p:cNvSpPr txBox="1"/>
              <p:nvPr/>
            </p:nvSpPr>
            <p:spPr>
              <a:xfrm>
                <a:off x="4416562" y="3120257"/>
                <a:ext cx="367408" cy="307777"/>
              </a:xfrm>
              <a:prstGeom prst="rect">
                <a:avLst/>
              </a:prstGeom>
              <a:noFill/>
              <a:ln>
                <a:noFill/>
              </a:ln>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chemeClr val="bg2">
                        <a:lumMod val="60000"/>
                        <a:lumOff val="40000"/>
                      </a:schemeClr>
                    </a:solidFill>
                    <a:effectLst/>
                    <a:uLnTx/>
                    <a:uFillTx/>
                    <a:latin typeface="Calibri" panose="020F0502020204030204"/>
                    <a:ea typeface="+mn-ea"/>
                    <a:cs typeface="+mn-cs"/>
                  </a:rPr>
                  <a:t>14</a:t>
                </a:r>
              </a:p>
            </p:txBody>
          </p:sp>
        </p:grpSp>
        <p:sp>
          <p:nvSpPr>
            <p:cNvPr id="29" name="Oval 28">
              <a:extLst>
                <a:ext uri="{FF2B5EF4-FFF2-40B4-BE49-F238E27FC236}">
                  <a16:creationId xmlns:a16="http://schemas.microsoft.com/office/drawing/2014/main" id="{887AA0ED-BBE6-6094-B195-5B3F49F4F22C}"/>
                </a:ext>
              </a:extLst>
            </p:cNvPr>
            <p:cNvSpPr/>
            <p:nvPr/>
          </p:nvSpPr>
          <p:spPr>
            <a:xfrm>
              <a:off x="5395279" y="3477572"/>
              <a:ext cx="201386" cy="202871"/>
            </a:xfrm>
            <a:prstGeom prst="ellipse">
              <a:avLst/>
            </a:prstGeom>
            <a:solidFill>
              <a:schemeClr val="bg2">
                <a:lumMod val="60000"/>
                <a:lumOff val="4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2">
                    <a:lumMod val="60000"/>
                    <a:lumOff val="40000"/>
                  </a:schemeClr>
                </a:solidFill>
                <a:effectLst/>
                <a:uLnTx/>
                <a:uFillTx/>
                <a:latin typeface="Calibri" panose="020F0502020204030204"/>
                <a:ea typeface="+mn-ea"/>
                <a:cs typeface="+mn-cs"/>
              </a:endParaRPr>
            </a:p>
          </p:txBody>
        </p:sp>
        <p:sp>
          <p:nvSpPr>
            <p:cNvPr id="37" name="Oval 36">
              <a:extLst>
                <a:ext uri="{FF2B5EF4-FFF2-40B4-BE49-F238E27FC236}">
                  <a16:creationId xmlns:a16="http://schemas.microsoft.com/office/drawing/2014/main" id="{2EF5A63D-2BE8-83D9-A28D-699AB72B36CD}"/>
                </a:ext>
              </a:extLst>
            </p:cNvPr>
            <p:cNvSpPr/>
            <p:nvPr/>
          </p:nvSpPr>
          <p:spPr>
            <a:xfrm>
              <a:off x="8991486" y="3476608"/>
              <a:ext cx="201386" cy="202871"/>
            </a:xfrm>
            <a:prstGeom prst="ellipse">
              <a:avLst/>
            </a:prstGeom>
            <a:solidFill>
              <a:schemeClr val="bg2">
                <a:lumMod val="60000"/>
                <a:lumOff val="4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2">
                    <a:lumMod val="60000"/>
                    <a:lumOff val="40000"/>
                  </a:schemeClr>
                </a:solidFill>
                <a:effectLst/>
                <a:uLnTx/>
                <a:uFillTx/>
                <a:latin typeface="Calibri" panose="020F0502020204030204"/>
                <a:ea typeface="+mn-ea"/>
                <a:cs typeface="+mn-cs"/>
              </a:endParaRPr>
            </a:p>
          </p:txBody>
        </p:sp>
      </p:grpSp>
      <p:grpSp>
        <p:nvGrpSpPr>
          <p:cNvPr id="80" name="Group 79">
            <a:extLst>
              <a:ext uri="{FF2B5EF4-FFF2-40B4-BE49-F238E27FC236}">
                <a16:creationId xmlns:a16="http://schemas.microsoft.com/office/drawing/2014/main" id="{54E60EE5-8D3F-0D5C-DE3B-092AF192EB68}"/>
              </a:ext>
            </a:extLst>
          </p:cNvPr>
          <p:cNvGrpSpPr/>
          <p:nvPr/>
        </p:nvGrpSpPr>
        <p:grpSpPr>
          <a:xfrm>
            <a:off x="369925" y="3709395"/>
            <a:ext cx="11943027" cy="679166"/>
            <a:chOff x="369925" y="3709395"/>
            <a:chExt cx="11943027" cy="679166"/>
          </a:xfrm>
        </p:grpSpPr>
        <p:grpSp>
          <p:nvGrpSpPr>
            <p:cNvPr id="43" name="Group 42">
              <a:extLst>
                <a:ext uri="{FF2B5EF4-FFF2-40B4-BE49-F238E27FC236}">
                  <a16:creationId xmlns:a16="http://schemas.microsoft.com/office/drawing/2014/main" id="{980B9982-65FF-4AA3-C30C-A25DB3382FD2}"/>
                </a:ext>
              </a:extLst>
            </p:cNvPr>
            <p:cNvGrpSpPr/>
            <p:nvPr/>
          </p:nvGrpSpPr>
          <p:grpSpPr>
            <a:xfrm>
              <a:off x="369925" y="4019229"/>
              <a:ext cx="11943027" cy="369332"/>
              <a:chOff x="369925" y="3845061"/>
              <a:chExt cx="11943027" cy="369332"/>
            </a:xfrm>
          </p:grpSpPr>
          <p:sp>
            <p:nvSpPr>
              <p:cNvPr id="10" name="TextBox 9">
                <a:extLst>
                  <a:ext uri="{FF2B5EF4-FFF2-40B4-BE49-F238E27FC236}">
                    <a16:creationId xmlns:a16="http://schemas.microsoft.com/office/drawing/2014/main" id="{BD04B79F-B898-7CA1-1563-801D394038A5}"/>
                  </a:ext>
                </a:extLst>
              </p:cNvPr>
              <p:cNvSpPr txBox="1"/>
              <p:nvPr/>
            </p:nvSpPr>
            <p:spPr>
              <a:xfrm>
                <a:off x="369925" y="3845061"/>
                <a:ext cx="994512"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Android</a:t>
                </a:r>
              </a:p>
            </p:txBody>
          </p:sp>
          <p:cxnSp>
            <p:nvCxnSpPr>
              <p:cNvPr id="11" name="Straight Connector 10">
                <a:extLst>
                  <a:ext uri="{FF2B5EF4-FFF2-40B4-BE49-F238E27FC236}">
                    <a16:creationId xmlns:a16="http://schemas.microsoft.com/office/drawing/2014/main" id="{0EE83053-CD19-D1B2-EDC4-FE8E2E73E40A}"/>
                  </a:ext>
                </a:extLst>
              </p:cNvPr>
              <p:cNvCxnSpPr>
                <a:cxnSpLocks/>
                <a:stCxn id="10" idx="3"/>
              </p:cNvCxnSpPr>
              <p:nvPr/>
            </p:nvCxnSpPr>
            <p:spPr>
              <a:xfrm>
                <a:off x="1364437" y="4029727"/>
                <a:ext cx="10948515"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50" name="Oval 49">
              <a:extLst>
                <a:ext uri="{FF2B5EF4-FFF2-40B4-BE49-F238E27FC236}">
                  <a16:creationId xmlns:a16="http://schemas.microsoft.com/office/drawing/2014/main" id="{34B3D679-9534-E3E0-A5E0-9A82A5A59CB6}"/>
                </a:ext>
              </a:extLst>
            </p:cNvPr>
            <p:cNvSpPr/>
            <p:nvPr/>
          </p:nvSpPr>
          <p:spPr>
            <a:xfrm>
              <a:off x="1799072" y="4129137"/>
              <a:ext cx="201386" cy="202871"/>
            </a:xfrm>
            <a:prstGeom prst="ellipse">
              <a:avLst/>
            </a:prstGeom>
            <a:solidFill>
              <a:schemeClr val="bg2">
                <a:lumMod val="60000"/>
                <a:lumOff val="4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2">
                    <a:lumMod val="60000"/>
                    <a:lumOff val="40000"/>
                  </a:schemeClr>
                </a:solidFill>
                <a:effectLst/>
                <a:uLnTx/>
                <a:uFillTx/>
                <a:latin typeface="Calibri" panose="020F0502020204030204"/>
                <a:ea typeface="+mn-ea"/>
                <a:cs typeface="+mn-cs"/>
              </a:endParaRPr>
            </a:p>
          </p:txBody>
        </p:sp>
        <p:sp>
          <p:nvSpPr>
            <p:cNvPr id="53" name="Oval 52">
              <a:extLst>
                <a:ext uri="{FF2B5EF4-FFF2-40B4-BE49-F238E27FC236}">
                  <a16:creationId xmlns:a16="http://schemas.microsoft.com/office/drawing/2014/main" id="{F755D0F0-13EE-1F1F-4E34-82CE0F00F2CC}"/>
                </a:ext>
              </a:extLst>
            </p:cNvPr>
            <p:cNvSpPr/>
            <p:nvPr/>
          </p:nvSpPr>
          <p:spPr>
            <a:xfrm>
              <a:off x="5385885" y="4119875"/>
              <a:ext cx="201386" cy="202871"/>
            </a:xfrm>
            <a:prstGeom prst="ellipse">
              <a:avLst/>
            </a:prstGeom>
            <a:solidFill>
              <a:schemeClr val="bg2">
                <a:lumMod val="60000"/>
                <a:lumOff val="4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2">
                    <a:lumMod val="60000"/>
                    <a:lumOff val="40000"/>
                  </a:schemeClr>
                </a:solidFill>
                <a:effectLst/>
                <a:uLnTx/>
                <a:uFillTx/>
                <a:latin typeface="Calibri" panose="020F0502020204030204"/>
                <a:ea typeface="+mn-ea"/>
                <a:cs typeface="+mn-cs"/>
              </a:endParaRPr>
            </a:p>
          </p:txBody>
        </p:sp>
        <p:sp>
          <p:nvSpPr>
            <p:cNvPr id="56" name="Oval 55">
              <a:extLst>
                <a:ext uri="{FF2B5EF4-FFF2-40B4-BE49-F238E27FC236}">
                  <a16:creationId xmlns:a16="http://schemas.microsoft.com/office/drawing/2014/main" id="{6C70AD8D-1F77-738B-7548-846C55A4FE02}"/>
                </a:ext>
              </a:extLst>
            </p:cNvPr>
            <p:cNvSpPr/>
            <p:nvPr/>
          </p:nvSpPr>
          <p:spPr>
            <a:xfrm>
              <a:off x="8990655" y="4119875"/>
              <a:ext cx="201386" cy="202871"/>
            </a:xfrm>
            <a:prstGeom prst="ellipse">
              <a:avLst/>
            </a:prstGeom>
            <a:solidFill>
              <a:schemeClr val="bg2">
                <a:lumMod val="60000"/>
                <a:lumOff val="4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2">
                    <a:lumMod val="60000"/>
                    <a:lumOff val="40000"/>
                  </a:schemeClr>
                </a:solidFill>
                <a:effectLst/>
                <a:uLnTx/>
                <a:uFillTx/>
                <a:latin typeface="Calibri" panose="020F0502020204030204"/>
                <a:ea typeface="+mn-ea"/>
                <a:cs typeface="+mn-cs"/>
              </a:endParaRPr>
            </a:p>
          </p:txBody>
        </p:sp>
        <p:sp>
          <p:nvSpPr>
            <p:cNvPr id="58" name="TextBox 57">
              <a:extLst>
                <a:ext uri="{FF2B5EF4-FFF2-40B4-BE49-F238E27FC236}">
                  <a16:creationId xmlns:a16="http://schemas.microsoft.com/office/drawing/2014/main" id="{CFB4FF30-75C9-359D-9354-1520B4991C29}"/>
                </a:ext>
              </a:extLst>
            </p:cNvPr>
            <p:cNvSpPr txBox="1"/>
            <p:nvPr/>
          </p:nvSpPr>
          <p:spPr>
            <a:xfrm>
              <a:off x="1579446" y="3709395"/>
              <a:ext cx="635110" cy="307777"/>
            </a:xfrm>
            <a:prstGeom prst="rect">
              <a:avLst/>
            </a:prstGeom>
            <a:noFill/>
            <a:ln>
              <a:noFill/>
            </a:ln>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chemeClr val="bg2">
                      <a:lumMod val="60000"/>
                      <a:lumOff val="40000"/>
                    </a:schemeClr>
                  </a:solidFill>
                  <a:effectLst/>
                  <a:uLnTx/>
                  <a:uFillTx/>
                  <a:latin typeface="Calibri" panose="020F0502020204030204"/>
                  <a:ea typeface="+mn-ea"/>
                  <a:cs typeface="+mn-cs"/>
                </a:rPr>
                <a:t>32, 33</a:t>
              </a:r>
            </a:p>
          </p:txBody>
        </p:sp>
        <p:cxnSp>
          <p:nvCxnSpPr>
            <p:cNvPr id="60" name="Straight Connector 59">
              <a:extLst>
                <a:ext uri="{FF2B5EF4-FFF2-40B4-BE49-F238E27FC236}">
                  <a16:creationId xmlns:a16="http://schemas.microsoft.com/office/drawing/2014/main" id="{B17BA63D-00B8-B8F6-F1A8-0025AE74E0D2}"/>
                </a:ext>
              </a:extLst>
            </p:cNvPr>
            <p:cNvCxnSpPr>
              <a:cxnSpLocks/>
              <a:stCxn id="50" idx="0"/>
            </p:cNvCxnSpPr>
            <p:nvPr/>
          </p:nvCxnSpPr>
          <p:spPr>
            <a:xfrm flipV="1">
              <a:off x="1899765" y="3972075"/>
              <a:ext cx="0" cy="157062"/>
            </a:xfrm>
            <a:prstGeom prst="line">
              <a:avLst/>
            </a:prstGeom>
            <a:ln w="127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70884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98"/>
                                        </p:tgtEl>
                                        <p:attrNameLst>
                                          <p:attrName>style.visibility</p:attrName>
                                        </p:attrNameLst>
                                      </p:cBhvr>
                                      <p:to>
                                        <p:strVal val="visible"/>
                                      </p:to>
                                    </p:set>
                                    <p:animEffect transition="in" filter="wipe(left)">
                                      <p:cBhvr>
                                        <p:cTn id="7" dur="750"/>
                                        <p:tgtEl>
                                          <p:spTgt spid="298"/>
                                        </p:tgtEl>
                                      </p:cBhvr>
                                    </p:animEffect>
                                  </p:childTnLst>
                                </p:cTn>
                              </p:par>
                            </p:childTnLst>
                          </p:cTn>
                        </p:par>
                        <p:par>
                          <p:cTn id="8" fill="hold">
                            <p:stCondLst>
                              <p:cond delay="750"/>
                            </p:stCondLst>
                            <p:childTnLst>
                              <p:par>
                                <p:cTn id="9" presetID="1" presetClass="entr" presetSubtype="0" fill="hold" nodeType="afterEffect">
                                  <p:stCondLst>
                                    <p:cond delay="0"/>
                                  </p:stCondLst>
                                  <p:childTnLst>
                                    <p:set>
                                      <p:cBhvr>
                                        <p:cTn id="10" dur="1" fill="hold">
                                          <p:stCondLst>
                                            <p:cond delay="0"/>
                                          </p:stCondLst>
                                        </p:cTn>
                                        <p:tgtEl>
                                          <p:spTgt spid="307"/>
                                        </p:tgtEl>
                                        <p:attrNameLst>
                                          <p:attrName>style.visibility</p:attrName>
                                        </p:attrNameLst>
                                      </p:cBhvr>
                                      <p:to>
                                        <p:strVal val="visible"/>
                                      </p:to>
                                    </p:set>
                                  </p:childTnLst>
                                </p:cTn>
                              </p:par>
                              <p:par>
                                <p:cTn id="11" presetID="10" presetClass="entr" presetSubtype="0" fill="hold"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22" presetClass="entr" presetSubtype="8"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par>
                                <p:cTn id="17" presetID="22" presetClass="entr" presetSubtype="8" fill="hold" nodeType="withEffect">
                                  <p:stCondLst>
                                    <p:cond delay="0"/>
                                  </p:stCondLst>
                                  <p:childTnLst>
                                    <p:set>
                                      <p:cBhvr>
                                        <p:cTn id="18" dur="1" fill="hold">
                                          <p:stCondLst>
                                            <p:cond delay="0"/>
                                          </p:stCondLst>
                                        </p:cTn>
                                        <p:tgtEl>
                                          <p:spTgt spid="38"/>
                                        </p:tgtEl>
                                        <p:attrNameLst>
                                          <p:attrName>style.visibility</p:attrName>
                                        </p:attrNameLst>
                                      </p:cBhvr>
                                      <p:to>
                                        <p:strVal val="visible"/>
                                      </p:to>
                                    </p:set>
                                    <p:animEffect transition="in" filter="wipe(left)">
                                      <p:cBhvr>
                                        <p:cTn id="19" dur="500"/>
                                        <p:tgtEl>
                                          <p:spTgt spid="38"/>
                                        </p:tgtEl>
                                      </p:cBhvr>
                                    </p:animEffect>
                                  </p:childTnLst>
                                </p:cTn>
                              </p:par>
                              <p:par>
                                <p:cTn id="20" presetID="22" presetClass="entr" presetSubtype="8" fill="hold" nodeType="withEffect">
                                  <p:stCondLst>
                                    <p:cond delay="0"/>
                                  </p:stCondLst>
                                  <p:childTnLst>
                                    <p:set>
                                      <p:cBhvr>
                                        <p:cTn id="21" dur="1" fill="hold">
                                          <p:stCondLst>
                                            <p:cond delay="0"/>
                                          </p:stCondLst>
                                        </p:cTn>
                                        <p:tgtEl>
                                          <p:spTgt spid="132"/>
                                        </p:tgtEl>
                                        <p:attrNameLst>
                                          <p:attrName>style.visibility</p:attrName>
                                        </p:attrNameLst>
                                      </p:cBhvr>
                                      <p:to>
                                        <p:strVal val="visible"/>
                                      </p:to>
                                    </p:set>
                                    <p:animEffect transition="in" filter="wipe(left)">
                                      <p:cBhvr>
                                        <p:cTn id="22" dur="500"/>
                                        <p:tgtEl>
                                          <p:spTgt spid="132"/>
                                        </p:tgtEl>
                                      </p:cBhvr>
                                    </p:animEffect>
                                  </p:childTnLst>
                                </p:cTn>
                              </p:par>
                              <p:par>
                                <p:cTn id="23" presetID="10" presetClass="entr" presetSubtype="0" fill="hold" nodeType="withEffect">
                                  <p:stCondLst>
                                    <p:cond delay="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500"/>
                                        <p:tgtEl>
                                          <p:spTgt spid="24"/>
                                        </p:tgtEl>
                                      </p:cBhvr>
                                    </p:animEffect>
                                  </p:childTnLst>
                                </p:cTn>
                              </p:par>
                              <p:par>
                                <p:cTn id="26" presetID="22" presetClass="entr" presetSubtype="8" fill="hold" nodeType="withEffect">
                                  <p:stCondLst>
                                    <p:cond delay="0"/>
                                  </p:stCondLst>
                                  <p:childTnLst>
                                    <p:set>
                                      <p:cBhvr>
                                        <p:cTn id="27" dur="1" fill="hold">
                                          <p:stCondLst>
                                            <p:cond delay="0"/>
                                          </p:stCondLst>
                                        </p:cTn>
                                        <p:tgtEl>
                                          <p:spTgt spid="321"/>
                                        </p:tgtEl>
                                        <p:attrNameLst>
                                          <p:attrName>style.visibility</p:attrName>
                                        </p:attrNameLst>
                                      </p:cBhvr>
                                      <p:to>
                                        <p:strVal val="visible"/>
                                      </p:to>
                                    </p:set>
                                    <p:animEffect transition="in" filter="wipe(left)">
                                      <p:cBhvr>
                                        <p:cTn id="28" dur="500"/>
                                        <p:tgtEl>
                                          <p:spTgt spid="321"/>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0" end="0"/>
                                            </p:txEl>
                                          </p:spTgt>
                                        </p:tgtEl>
                                        <p:attrNameLst>
                                          <p:attrName>style.visibility</p:attrName>
                                        </p:attrNameLst>
                                      </p:cBhvr>
                                      <p:to>
                                        <p:strVal val="visible"/>
                                      </p:to>
                                    </p:set>
                                    <p:animEffect transition="in" filter="fade">
                                      <p:cBhvr>
                                        <p:cTn id="31" dur="500"/>
                                        <p:tgtEl>
                                          <p:spTgt spid="3">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1" end="1"/>
                                            </p:txEl>
                                          </p:spTgt>
                                        </p:tgtEl>
                                        <p:attrNameLst>
                                          <p:attrName>style.visibility</p:attrName>
                                        </p:attrNameLst>
                                      </p:cBhvr>
                                      <p:to>
                                        <p:strVal val="visible"/>
                                      </p:to>
                                    </p:set>
                                    <p:animEffect transition="in" filter="fade">
                                      <p:cBhvr>
                                        <p:cTn id="36" dur="500"/>
                                        <p:tgtEl>
                                          <p:spTgt spid="3">
                                            <p:txEl>
                                              <p:pRg st="1" end="1"/>
                                            </p:txEl>
                                          </p:spTgt>
                                        </p:tgtEl>
                                      </p:cBhvr>
                                    </p:animEffect>
                                  </p:childTnLst>
                                </p:cTn>
                              </p:par>
                            </p:childTnLst>
                          </p:cTn>
                        </p:par>
                        <p:par>
                          <p:cTn id="37" fill="hold">
                            <p:stCondLst>
                              <p:cond delay="500"/>
                            </p:stCondLst>
                            <p:childTnLst>
                              <p:par>
                                <p:cTn id="38" presetID="22" presetClass="entr" presetSubtype="8" fill="hold" nodeType="afterEffect">
                                  <p:stCondLst>
                                    <p:cond delay="0"/>
                                  </p:stCondLst>
                                  <p:childTnLst>
                                    <p:set>
                                      <p:cBhvr>
                                        <p:cTn id="39" dur="1" fill="hold">
                                          <p:stCondLst>
                                            <p:cond delay="0"/>
                                          </p:stCondLst>
                                        </p:cTn>
                                        <p:tgtEl>
                                          <p:spTgt spid="44"/>
                                        </p:tgtEl>
                                        <p:attrNameLst>
                                          <p:attrName>style.visibility</p:attrName>
                                        </p:attrNameLst>
                                      </p:cBhvr>
                                      <p:to>
                                        <p:strVal val="visible"/>
                                      </p:to>
                                    </p:set>
                                    <p:animEffect transition="in" filter="wipe(left)">
                                      <p:cBhvr>
                                        <p:cTn id="40" dur="500"/>
                                        <p:tgtEl>
                                          <p:spTgt spid="44"/>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300"/>
                                        </p:tgtEl>
                                        <p:attrNameLst>
                                          <p:attrName>style.visibility</p:attrName>
                                        </p:attrNameLst>
                                      </p:cBhvr>
                                      <p:to>
                                        <p:strVal val="visible"/>
                                      </p:to>
                                    </p:set>
                                    <p:animEffect transition="in" filter="wipe(left)">
                                      <p:cBhvr>
                                        <p:cTn id="43" dur="750"/>
                                        <p:tgtEl>
                                          <p:spTgt spid="300"/>
                                        </p:tgtEl>
                                      </p:cBhvr>
                                    </p:animEffect>
                                  </p:childTnLst>
                                </p:cTn>
                              </p:par>
                              <p:par>
                                <p:cTn id="44" presetID="22" presetClass="entr" presetSubtype="8" fill="hold" nodeType="withEffect">
                                  <p:stCondLst>
                                    <p:cond delay="0"/>
                                  </p:stCondLst>
                                  <p:childTnLst>
                                    <p:set>
                                      <p:cBhvr>
                                        <p:cTn id="45" dur="1" fill="hold">
                                          <p:stCondLst>
                                            <p:cond delay="0"/>
                                          </p:stCondLst>
                                        </p:cTn>
                                        <p:tgtEl>
                                          <p:spTgt spid="80"/>
                                        </p:tgtEl>
                                        <p:attrNameLst>
                                          <p:attrName>style.visibility</p:attrName>
                                        </p:attrNameLst>
                                      </p:cBhvr>
                                      <p:to>
                                        <p:strVal val="visible"/>
                                      </p:to>
                                    </p:set>
                                    <p:animEffect transition="in" filter="wipe(left)">
                                      <p:cBhvr>
                                        <p:cTn id="46" dur="500"/>
                                        <p:tgtEl>
                                          <p:spTgt spid="80"/>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3">
                                            <p:txEl>
                                              <p:pRg st="2" end="2"/>
                                            </p:txEl>
                                          </p:spTgt>
                                        </p:tgtEl>
                                        <p:attrNameLst>
                                          <p:attrName>style.visibility</p:attrName>
                                        </p:attrNameLst>
                                      </p:cBhvr>
                                      <p:to>
                                        <p:strVal val="visible"/>
                                      </p:to>
                                    </p:set>
                                    <p:animEffect transition="in" filter="fade">
                                      <p:cBhvr>
                                        <p:cTn id="51" dur="500"/>
                                        <p:tgtEl>
                                          <p:spTgt spid="3">
                                            <p:txEl>
                                              <p:pRg st="2" end="2"/>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303"/>
                                        </p:tgtEl>
                                        <p:attrNameLst>
                                          <p:attrName>style.visibility</p:attrName>
                                        </p:attrNameLst>
                                      </p:cBhvr>
                                      <p:to>
                                        <p:strVal val="visible"/>
                                      </p:to>
                                    </p:set>
                                    <p:animEffect transition="in" filter="fade">
                                      <p:cBhvr>
                                        <p:cTn id="54" dur="500"/>
                                        <p:tgtEl>
                                          <p:spTgt spid="303"/>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3">
                                            <p:txEl>
                                              <p:pRg st="3" end="3"/>
                                            </p:txEl>
                                          </p:spTgt>
                                        </p:tgtEl>
                                        <p:attrNameLst>
                                          <p:attrName>style.visibility</p:attrName>
                                        </p:attrNameLst>
                                      </p:cBhvr>
                                      <p:to>
                                        <p:strVal val="visible"/>
                                      </p:to>
                                    </p:set>
                                    <p:animEffect transition="in" filter="fade">
                                      <p:cBhvr>
                                        <p:cTn id="59" dur="500"/>
                                        <p:tgtEl>
                                          <p:spTgt spid="3">
                                            <p:txEl>
                                              <p:pRg st="3" end="3"/>
                                            </p:txEl>
                                          </p:spTgt>
                                        </p:tgtEl>
                                      </p:cBhvr>
                                    </p:animEffect>
                                  </p:childTnLst>
                                </p:cTn>
                              </p:par>
                              <p:par>
                                <p:cTn id="60" presetID="22" presetClass="entr" presetSubtype="8" fill="hold" nodeType="withEffect">
                                  <p:stCondLst>
                                    <p:cond delay="0"/>
                                  </p:stCondLst>
                                  <p:childTnLst>
                                    <p:set>
                                      <p:cBhvr>
                                        <p:cTn id="61" dur="1" fill="hold">
                                          <p:stCondLst>
                                            <p:cond delay="0"/>
                                          </p:stCondLst>
                                        </p:cTn>
                                        <p:tgtEl>
                                          <p:spTgt spid="4"/>
                                        </p:tgtEl>
                                        <p:attrNameLst>
                                          <p:attrName>style.visibility</p:attrName>
                                        </p:attrNameLst>
                                      </p:cBhvr>
                                      <p:to>
                                        <p:strVal val="visible"/>
                                      </p:to>
                                    </p:set>
                                    <p:animEffect transition="in" filter="wipe(left)">
                                      <p:cBhvr>
                                        <p:cTn id="62" dur="500"/>
                                        <p:tgtEl>
                                          <p:spTgt spid="4"/>
                                        </p:tgtEl>
                                      </p:cBhvr>
                                    </p:animEffect>
                                  </p:childTnLst>
                                </p:cTn>
                              </p:par>
                              <p:par>
                                <p:cTn id="63" presetID="1" presetClass="entr" presetSubtype="0" fill="hold" grpId="0" nodeType="withEffect">
                                  <p:stCondLst>
                                    <p:cond delay="0"/>
                                  </p:stCondLst>
                                  <p:childTnLst>
                                    <p:set>
                                      <p:cBhvr>
                                        <p:cTn id="64" dur="1" fill="hold">
                                          <p:stCondLst>
                                            <p:cond delay="0"/>
                                          </p:stCondLst>
                                        </p:cTn>
                                        <p:tgtEl>
                                          <p:spTgt spid="18"/>
                                        </p:tgtEl>
                                        <p:attrNameLst>
                                          <p:attrName>style.visibility</p:attrName>
                                        </p:attrNameLst>
                                      </p:cBhvr>
                                      <p:to>
                                        <p:strVal val="visible"/>
                                      </p:to>
                                    </p:set>
                                  </p:childTnLst>
                                </p:cTn>
                              </p:par>
                              <p:par>
                                <p:cTn id="65" presetID="10" presetClass="entr" presetSubtype="0" fill="hold" grpId="0" nodeType="withEffect">
                                  <p:stCondLst>
                                    <p:cond delay="0"/>
                                  </p:stCondLst>
                                  <p:childTnLst>
                                    <p:set>
                                      <p:cBhvr>
                                        <p:cTn id="66" dur="1" fill="hold">
                                          <p:stCondLst>
                                            <p:cond delay="0"/>
                                          </p:stCondLst>
                                        </p:cTn>
                                        <p:tgtEl>
                                          <p:spTgt spid="318"/>
                                        </p:tgtEl>
                                        <p:attrNameLst>
                                          <p:attrName>style.visibility</p:attrName>
                                        </p:attrNameLst>
                                      </p:cBhvr>
                                      <p:to>
                                        <p:strVal val="visible"/>
                                      </p:to>
                                    </p:set>
                                    <p:animEffect transition="in" filter="fade">
                                      <p:cBhvr>
                                        <p:cTn id="67" dur="500"/>
                                        <p:tgtEl>
                                          <p:spTgt spid="3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0" grpId="0" animBg="1"/>
      <p:bldP spid="298" grpId="0" animBg="1"/>
      <p:bldP spid="3" grpId="0" uiExpand="1" build="p"/>
      <p:bldP spid="318" grpId="0" animBg="1"/>
      <p:bldP spid="18"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62449-C1B5-85A8-B909-BB22345C6623}"/>
              </a:ext>
            </a:extLst>
          </p:cNvPr>
          <p:cNvSpPr>
            <a:spLocks noGrp="1"/>
          </p:cNvSpPr>
          <p:nvPr>
            <p:ph type="title"/>
          </p:nvPr>
        </p:nvSpPr>
        <p:spPr/>
        <p:txBody>
          <a:bodyPr/>
          <a:lstStyle/>
          <a:p>
            <a:r>
              <a:rPr lang="en-US" dirty="0"/>
              <a:t>Get started today!</a:t>
            </a:r>
          </a:p>
        </p:txBody>
      </p:sp>
      <p:grpSp>
        <p:nvGrpSpPr>
          <p:cNvPr id="7" name="Group 6">
            <a:extLst>
              <a:ext uri="{FF2B5EF4-FFF2-40B4-BE49-F238E27FC236}">
                <a16:creationId xmlns:a16="http://schemas.microsoft.com/office/drawing/2014/main" id="{AD87D6CC-9FEF-496F-FBEC-0DDFF7D4B74E}"/>
              </a:ext>
            </a:extLst>
          </p:cNvPr>
          <p:cNvGrpSpPr/>
          <p:nvPr/>
        </p:nvGrpSpPr>
        <p:grpSpPr>
          <a:xfrm>
            <a:off x="6526306" y="2347691"/>
            <a:ext cx="4473388" cy="2851232"/>
            <a:chOff x="4351102" y="1555377"/>
            <a:chExt cx="7002699" cy="4705882"/>
          </a:xfrm>
        </p:grpSpPr>
        <p:pic>
          <p:nvPicPr>
            <p:cNvPr id="5" name="Picture 4">
              <a:extLst>
                <a:ext uri="{FF2B5EF4-FFF2-40B4-BE49-F238E27FC236}">
                  <a16:creationId xmlns:a16="http://schemas.microsoft.com/office/drawing/2014/main" id="{116F6EE3-ED2E-D5F4-EABD-B90698BD3699}"/>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4351102" y="1555377"/>
              <a:ext cx="7002699" cy="4705882"/>
            </a:xfrm>
            <a:prstGeom prst="rect">
              <a:avLst/>
            </a:prstGeom>
          </p:spPr>
        </p:pic>
        <p:sp>
          <p:nvSpPr>
            <p:cNvPr id="6" name="Rectangle 5">
              <a:extLst>
                <a:ext uri="{FF2B5EF4-FFF2-40B4-BE49-F238E27FC236}">
                  <a16:creationId xmlns:a16="http://schemas.microsoft.com/office/drawing/2014/main" id="{A4545258-6768-EF67-BCD8-BDD4A165DB12}"/>
                </a:ext>
              </a:extLst>
            </p:cNvPr>
            <p:cNvSpPr/>
            <p:nvPr/>
          </p:nvSpPr>
          <p:spPr>
            <a:xfrm>
              <a:off x="10838329" y="1690688"/>
              <a:ext cx="475130" cy="187418"/>
            </a:xfrm>
            <a:prstGeom prst="rect">
              <a:avLst/>
            </a:prstGeom>
            <a:solidFill>
              <a:srgbClr val="1F1F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TextBox 10">
            <a:extLst>
              <a:ext uri="{FF2B5EF4-FFF2-40B4-BE49-F238E27FC236}">
                <a16:creationId xmlns:a16="http://schemas.microsoft.com/office/drawing/2014/main" id="{78BACC2F-DF1C-01A2-F147-B8D24CF0003C}"/>
              </a:ext>
            </a:extLst>
          </p:cNvPr>
          <p:cNvSpPr txBox="1"/>
          <p:nvPr/>
        </p:nvSpPr>
        <p:spPr>
          <a:xfrm>
            <a:off x="5678021" y="1634553"/>
            <a:ext cx="6096000" cy="523220"/>
          </a:xfrm>
          <a:prstGeom prst="rect">
            <a:avLst/>
          </a:prstGeom>
          <a:noFill/>
        </p:spPr>
        <p:txBody>
          <a:bodyPr wrap="square">
            <a:spAutoFit/>
          </a:bodyPr>
          <a:lstStyle/>
          <a:p>
            <a:pPr algn="ctr"/>
            <a:r>
              <a:rPr lang="en-US" sz="2800"/>
              <a:t>Download Visual Studio 2022 17.3</a:t>
            </a:r>
          </a:p>
        </p:txBody>
      </p:sp>
      <p:sp>
        <p:nvSpPr>
          <p:cNvPr id="13" name="TextBox 12">
            <a:extLst>
              <a:ext uri="{FF2B5EF4-FFF2-40B4-BE49-F238E27FC236}">
                <a16:creationId xmlns:a16="http://schemas.microsoft.com/office/drawing/2014/main" id="{88B25C9B-54BB-B83E-A6FC-66DED9D6123C}"/>
              </a:ext>
            </a:extLst>
          </p:cNvPr>
          <p:cNvSpPr txBox="1"/>
          <p:nvPr/>
        </p:nvSpPr>
        <p:spPr>
          <a:xfrm>
            <a:off x="977765" y="1634553"/>
            <a:ext cx="4204039" cy="523220"/>
          </a:xfrm>
          <a:prstGeom prst="rect">
            <a:avLst/>
          </a:prstGeom>
          <a:noFill/>
        </p:spPr>
        <p:txBody>
          <a:bodyPr wrap="square">
            <a:spAutoFit/>
          </a:bodyPr>
          <a:lstStyle/>
          <a:p>
            <a:r>
              <a:rPr lang="en-US" sz="2800"/>
              <a:t>Get started with .NET MAUI</a:t>
            </a:r>
          </a:p>
        </p:txBody>
      </p:sp>
      <p:grpSp>
        <p:nvGrpSpPr>
          <p:cNvPr id="20" name="Group 19">
            <a:extLst>
              <a:ext uri="{FF2B5EF4-FFF2-40B4-BE49-F238E27FC236}">
                <a16:creationId xmlns:a16="http://schemas.microsoft.com/office/drawing/2014/main" id="{D4E76A04-2576-666B-94E9-979C6DBDC8AF}"/>
              </a:ext>
            </a:extLst>
          </p:cNvPr>
          <p:cNvGrpSpPr/>
          <p:nvPr/>
        </p:nvGrpSpPr>
        <p:grpSpPr>
          <a:xfrm>
            <a:off x="1688015" y="5618868"/>
            <a:ext cx="8986708" cy="461665"/>
            <a:chOff x="1688015" y="5618868"/>
            <a:chExt cx="8986708" cy="461665"/>
          </a:xfrm>
        </p:grpSpPr>
        <p:sp>
          <p:nvSpPr>
            <p:cNvPr id="9" name="TextBox 8">
              <a:extLst>
                <a:ext uri="{FF2B5EF4-FFF2-40B4-BE49-F238E27FC236}">
                  <a16:creationId xmlns:a16="http://schemas.microsoft.com/office/drawing/2014/main" id="{B8CE90A4-7E04-3DF3-7789-AB8E18E8E630}"/>
                </a:ext>
              </a:extLst>
            </p:cNvPr>
            <p:cNvSpPr txBox="1"/>
            <p:nvPr/>
          </p:nvSpPr>
          <p:spPr>
            <a:xfrm>
              <a:off x="6949888" y="5618868"/>
              <a:ext cx="3724835" cy="461665"/>
            </a:xfrm>
            <a:prstGeom prst="rect">
              <a:avLst/>
            </a:prstGeom>
            <a:noFill/>
          </p:spPr>
          <p:txBody>
            <a:bodyPr wrap="square">
              <a:spAutoFit/>
            </a:bodyPr>
            <a:lstStyle/>
            <a:p>
              <a:pPr algn="ctr"/>
              <a:r>
                <a:rPr lang="en-US" sz="2400">
                  <a:solidFill>
                    <a:schemeClr val="accent4"/>
                  </a:solidFill>
                </a:rPr>
                <a:t>visualstudio.com/download</a:t>
              </a:r>
              <a:r>
                <a:rPr lang="en-US" sz="2400"/>
                <a:t> </a:t>
              </a:r>
            </a:p>
          </p:txBody>
        </p:sp>
        <p:sp>
          <p:nvSpPr>
            <p:cNvPr id="15" name="TextBox 14">
              <a:extLst>
                <a:ext uri="{FF2B5EF4-FFF2-40B4-BE49-F238E27FC236}">
                  <a16:creationId xmlns:a16="http://schemas.microsoft.com/office/drawing/2014/main" id="{E463F2EE-CC68-00B0-E965-2C06CE54E6B7}"/>
                </a:ext>
              </a:extLst>
            </p:cNvPr>
            <p:cNvSpPr txBox="1"/>
            <p:nvPr/>
          </p:nvSpPr>
          <p:spPr>
            <a:xfrm>
              <a:off x="1688015" y="5618868"/>
              <a:ext cx="2783541" cy="461665"/>
            </a:xfrm>
            <a:prstGeom prst="rect">
              <a:avLst/>
            </a:prstGeom>
            <a:noFill/>
          </p:spPr>
          <p:txBody>
            <a:bodyPr wrap="square">
              <a:spAutoFit/>
            </a:bodyPr>
            <a:lstStyle/>
            <a:p>
              <a:pPr algn="ctr"/>
              <a:r>
                <a:rPr lang="en-US" sz="2400">
                  <a:solidFill>
                    <a:schemeClr val="accent4"/>
                  </a:solidFill>
                </a:rPr>
                <a:t>dot.net/</a:t>
              </a:r>
              <a:r>
                <a:rPr lang="en-US" sz="2400" err="1">
                  <a:solidFill>
                    <a:schemeClr val="accent4"/>
                  </a:solidFill>
                </a:rPr>
                <a:t>maui</a:t>
              </a:r>
              <a:r>
                <a:rPr lang="en-US" sz="2400">
                  <a:solidFill>
                    <a:schemeClr val="accent4"/>
                  </a:solidFill>
                </a:rPr>
                <a:t>  </a:t>
              </a:r>
            </a:p>
          </p:txBody>
        </p:sp>
      </p:grpSp>
      <p:pic>
        <p:nvPicPr>
          <p:cNvPr id="19" name="Picture 18">
            <a:extLst>
              <a:ext uri="{FF2B5EF4-FFF2-40B4-BE49-F238E27FC236}">
                <a16:creationId xmlns:a16="http://schemas.microsoft.com/office/drawing/2014/main" id="{5D228973-7776-F34C-EEAD-1F8471BB5896}"/>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731266" y="2347690"/>
            <a:ext cx="4697041" cy="2804092"/>
          </a:xfrm>
          <a:prstGeom prst="rect">
            <a:avLst/>
          </a:prstGeom>
        </p:spPr>
      </p:pic>
    </p:spTree>
    <p:extLst>
      <p:ext uri="{BB962C8B-B14F-4D97-AF65-F5344CB8AC3E}">
        <p14:creationId xmlns:p14="http://schemas.microsoft.com/office/powerpoint/2010/main" val="137251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ppt_x"/>
                                          </p:val>
                                        </p:tav>
                                        <p:tav tm="100000">
                                          <p:val>
                                            <p:strVal val="#ppt_x"/>
                                          </p:val>
                                        </p:tav>
                                      </p:tavLst>
                                    </p:anim>
                                    <p:anim calcmode="lin" valueType="num">
                                      <p:cBhvr additive="base">
                                        <p:cTn id="8" dur="1000" fill="hold"/>
                                        <p:tgtEl>
                                          <p:spTgt spid="20"/>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AA802-CFC4-7FCF-C88F-B562FB0EEE8D}"/>
              </a:ext>
            </a:extLst>
          </p:cNvPr>
          <p:cNvSpPr>
            <a:spLocks noGrp="1"/>
          </p:cNvSpPr>
          <p:nvPr>
            <p:ph type="title"/>
          </p:nvPr>
        </p:nvSpPr>
        <p:spPr/>
        <p:txBody>
          <a:bodyPr/>
          <a:lstStyle/>
          <a:p>
            <a:r>
              <a:rPr lang="en-US">
                <a:latin typeface="Open Sans"/>
                <a:ea typeface="Open Sans"/>
                <a:cs typeface="Open Sans"/>
              </a:rPr>
              <a:t>We want to hear from you❤️</a:t>
            </a:r>
            <a:endParaRPr lang="en-US"/>
          </a:p>
        </p:txBody>
      </p:sp>
      <p:sp>
        <p:nvSpPr>
          <p:cNvPr id="3" name="Content Placeholder 2">
            <a:extLst>
              <a:ext uri="{FF2B5EF4-FFF2-40B4-BE49-F238E27FC236}">
                <a16:creationId xmlns:a16="http://schemas.microsoft.com/office/drawing/2014/main" id="{44C6123C-D81D-7AB3-242C-EB4B492AE5D8}"/>
              </a:ext>
            </a:extLst>
          </p:cNvPr>
          <p:cNvSpPr>
            <a:spLocks noGrp="1"/>
          </p:cNvSpPr>
          <p:nvPr>
            <p:ph idx="4294967295"/>
          </p:nvPr>
        </p:nvSpPr>
        <p:spPr>
          <a:xfrm>
            <a:off x="1009157" y="2609826"/>
            <a:ext cx="5884863" cy="2198687"/>
          </a:xfrm>
        </p:spPr>
        <p:txBody>
          <a:bodyPr vert="horz" lIns="91440" tIns="45720" rIns="91440" bIns="45720" rtlCol="0" anchor="t">
            <a:normAutofit/>
          </a:bodyPr>
          <a:lstStyle/>
          <a:p>
            <a:pPr marL="0" indent="0">
              <a:buNone/>
            </a:pPr>
            <a:r>
              <a:rPr lang="en-US">
                <a:latin typeface="Open Sans"/>
                <a:ea typeface="Open Sans"/>
                <a:cs typeface="Open Sans"/>
              </a:rPr>
              <a:t>Please take our survey and tell us your feedback. We’re listening! 👂</a:t>
            </a:r>
          </a:p>
          <a:p>
            <a:pPr marL="0" indent="0">
              <a:buNone/>
            </a:pPr>
            <a:endParaRPr lang="en-US">
              <a:latin typeface="Open Sans"/>
              <a:ea typeface="Open Sans"/>
              <a:cs typeface="Open Sans"/>
            </a:endParaRPr>
          </a:p>
          <a:p>
            <a:pPr marL="0" indent="0">
              <a:buNone/>
            </a:pPr>
            <a:r>
              <a:rPr lang="en-US">
                <a:latin typeface="Open Sans"/>
                <a:ea typeface="Open Sans"/>
                <a:cs typeface="Open Sans"/>
                <a:hlinkClick r:id="rId3"/>
              </a:rPr>
              <a:t>aka.ms/</a:t>
            </a:r>
            <a:r>
              <a:rPr lang="en-US" err="1">
                <a:latin typeface="Open Sans"/>
                <a:ea typeface="Open Sans"/>
                <a:cs typeface="Open Sans"/>
                <a:hlinkClick r:id="rId3"/>
              </a:rPr>
              <a:t>maui</a:t>
            </a:r>
            <a:r>
              <a:rPr lang="en-US">
                <a:latin typeface="Open Sans"/>
                <a:ea typeface="Open Sans"/>
                <a:cs typeface="Open Sans"/>
                <a:hlinkClick r:id="rId3"/>
              </a:rPr>
              <a:t>/survey</a:t>
            </a:r>
            <a:r>
              <a:rPr lang="en-US">
                <a:latin typeface="Open Sans"/>
                <a:ea typeface="Open Sans"/>
                <a:cs typeface="Open Sans"/>
              </a:rPr>
              <a:t> </a:t>
            </a:r>
          </a:p>
          <a:p>
            <a:pPr marL="0" indent="0">
              <a:buNone/>
            </a:pPr>
            <a:endParaRPr lang="en-US">
              <a:latin typeface="Open Sans"/>
              <a:ea typeface="Open Sans"/>
              <a:cs typeface="Open Sans"/>
            </a:endParaRPr>
          </a:p>
        </p:txBody>
      </p:sp>
      <p:graphicFrame>
        <p:nvGraphicFramePr>
          <p:cNvPr id="4" name="Object 3">
            <a:extLst>
              <a:ext uri="{FF2B5EF4-FFF2-40B4-BE49-F238E27FC236}">
                <a16:creationId xmlns:a16="http://schemas.microsoft.com/office/drawing/2014/main" id="{CB052F41-9C55-CBAD-A5B7-880FF75D5008}"/>
              </a:ext>
            </a:extLst>
          </p:cNvPr>
          <p:cNvGraphicFramePr>
            <a:graphicFrameLocks noChangeAspect="1"/>
          </p:cNvGraphicFramePr>
          <p:nvPr/>
        </p:nvGraphicFramePr>
        <p:xfrm>
          <a:off x="7552091" y="1803149"/>
          <a:ext cx="3496513" cy="3496513"/>
        </p:xfrm>
        <a:graphic>
          <a:graphicData uri="http://schemas.openxmlformats.org/presentationml/2006/ole">
            <mc:AlternateContent xmlns:mc="http://schemas.openxmlformats.org/markup-compatibility/2006">
              <mc:Choice xmlns:v="urn:schemas-microsoft-com:vml" Requires="v">
                <p:oleObj name="Bitmap Image" r:id="rId4" imgW="1632960" imgH="1632960" progId="PBrush">
                  <p:embed/>
                </p:oleObj>
              </mc:Choice>
              <mc:Fallback>
                <p:oleObj name="Bitmap Image" r:id="rId4" imgW="1632960" imgH="1632960" progId="PBrush">
                  <p:embed/>
                  <p:pic>
                    <p:nvPicPr>
                      <p:cNvPr id="4" name="Object 3">
                        <a:extLst>
                          <a:ext uri="{FF2B5EF4-FFF2-40B4-BE49-F238E27FC236}">
                            <a16:creationId xmlns:a16="http://schemas.microsoft.com/office/drawing/2014/main" id="{CB052F41-9C55-CBAD-A5B7-880FF75D5008}"/>
                          </a:ext>
                        </a:extLst>
                      </p:cNvPr>
                      <p:cNvPicPr/>
                      <p:nvPr/>
                    </p:nvPicPr>
                    <p:blipFill>
                      <a:blip r:embed="rId5"/>
                      <a:stretch>
                        <a:fillRect/>
                      </a:stretch>
                    </p:blipFill>
                    <p:spPr>
                      <a:xfrm>
                        <a:off x="7552091" y="1803149"/>
                        <a:ext cx="3496513" cy="3496513"/>
                      </a:xfrm>
                      <a:prstGeom prst="rect">
                        <a:avLst/>
                      </a:prstGeom>
                    </p:spPr>
                  </p:pic>
                </p:oleObj>
              </mc:Fallback>
            </mc:AlternateContent>
          </a:graphicData>
        </a:graphic>
      </p:graphicFrame>
    </p:spTree>
    <p:extLst>
      <p:ext uri="{BB962C8B-B14F-4D97-AF65-F5344CB8AC3E}">
        <p14:creationId xmlns:p14="http://schemas.microsoft.com/office/powerpoint/2010/main" val="107752199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CE912-6352-731D-18E4-0706C637A862}"/>
              </a:ext>
            </a:extLst>
          </p:cNvPr>
          <p:cNvSpPr>
            <a:spLocks noGrp="1"/>
          </p:cNvSpPr>
          <p:nvPr>
            <p:ph type="title"/>
          </p:nvPr>
        </p:nvSpPr>
        <p:spPr/>
        <p:txBody>
          <a:bodyPr/>
          <a:lstStyle/>
          <a:p>
            <a:r>
              <a:rPr lang="en-US"/>
              <a:t>Ready to have fun?</a:t>
            </a:r>
          </a:p>
        </p:txBody>
      </p:sp>
      <p:sp>
        <p:nvSpPr>
          <p:cNvPr id="3" name="Text Placeholder 2">
            <a:extLst>
              <a:ext uri="{FF2B5EF4-FFF2-40B4-BE49-F238E27FC236}">
                <a16:creationId xmlns:a16="http://schemas.microsoft.com/office/drawing/2014/main" id="{4FC160F6-7D86-8244-9295-AFEE052A48BE}"/>
              </a:ext>
            </a:extLst>
          </p:cNvPr>
          <p:cNvSpPr>
            <a:spLocks noGrp="1"/>
          </p:cNvSpPr>
          <p:nvPr>
            <p:ph type="body" idx="1"/>
          </p:nvPr>
        </p:nvSpPr>
        <p:spPr/>
        <p:txBody>
          <a:bodyPr/>
          <a:lstStyle/>
          <a:p>
            <a:endParaRPr lang="en-US"/>
          </a:p>
        </p:txBody>
      </p:sp>
      <p:pic>
        <p:nvPicPr>
          <p:cNvPr id="5" name="Graphic 4">
            <a:extLst>
              <a:ext uri="{FF2B5EF4-FFF2-40B4-BE49-F238E27FC236}">
                <a16:creationId xmlns:a16="http://schemas.microsoft.com/office/drawing/2014/main" id="{DB683C25-3721-551C-881C-18D128B87E11}"/>
              </a:ext>
            </a:extLst>
          </p:cNvPr>
          <p:cNvPicPr>
            <a:picLocks noChangeAspect="1"/>
          </p:cNvPicPr>
          <p:nvPr/>
        </p:nvPicPr>
        <p:blipFill>
          <a:blip r:embed="rId2">
            <a:extLst>
              <a:ext uri="{96DAC541-7B7A-43D3-8B79-37D633B846F1}">
                <asvg:svgBlip xmlns:asvg="http://schemas.microsoft.com/office/drawing/2016/SVG/main" r:embed="rId3"/>
              </a:ext>
            </a:extLst>
          </a:blip>
          <a:srcRect/>
          <a:stretch/>
        </p:blipFill>
        <p:spPr>
          <a:xfrm>
            <a:off x="8648342" y="2930056"/>
            <a:ext cx="1995236" cy="2527300"/>
          </a:xfrm>
          <a:prstGeom prst="rect">
            <a:avLst/>
          </a:prstGeom>
        </p:spPr>
      </p:pic>
    </p:spTree>
    <p:extLst>
      <p:ext uri="{BB962C8B-B14F-4D97-AF65-F5344CB8AC3E}">
        <p14:creationId xmlns:p14="http://schemas.microsoft.com/office/powerpoint/2010/main" val="34293651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close up of a logo&#10;&#10;Description automatically generated">
            <a:extLst>
              <a:ext uri="{FF2B5EF4-FFF2-40B4-BE49-F238E27FC236}">
                <a16:creationId xmlns:a16="http://schemas.microsoft.com/office/drawing/2014/main" id="{6B197EB3-910F-58C4-93DF-C51A0F2912C1}"/>
              </a:ext>
            </a:extLst>
          </p:cNvPr>
          <p:cNvPicPr>
            <a:picLocks noChangeAspect="1"/>
          </p:cNvPicPr>
          <p:nvPr/>
        </p:nvPicPr>
        <p:blipFill>
          <a:blip r:embed="rId3"/>
          <a:stretch>
            <a:fillRect/>
          </a:stretch>
        </p:blipFill>
        <p:spPr>
          <a:xfrm flipH="1">
            <a:off x="-301260" y="2073"/>
            <a:ext cx="12488778" cy="6858000"/>
          </a:xfrm>
          <a:prstGeom prst="rect">
            <a:avLst/>
          </a:prstGeom>
        </p:spPr>
      </p:pic>
      <p:sp>
        <p:nvSpPr>
          <p:cNvPr id="10" name="Rectangle: Rounded Corners 9">
            <a:extLst>
              <a:ext uri="{FF2B5EF4-FFF2-40B4-BE49-F238E27FC236}">
                <a16:creationId xmlns:a16="http://schemas.microsoft.com/office/drawing/2014/main" id="{F4194CC2-4B0D-835A-95D5-98EC84A0809C}"/>
              </a:ext>
            </a:extLst>
          </p:cNvPr>
          <p:cNvSpPr/>
          <p:nvPr/>
        </p:nvSpPr>
        <p:spPr>
          <a:xfrm>
            <a:off x="919138" y="4069791"/>
            <a:ext cx="4595690" cy="630130"/>
          </a:xfrm>
          <a:prstGeom prst="roundRect">
            <a:avLst/>
          </a:prstGeom>
          <a:solidFill>
            <a:schemeClr val="accent3">
              <a:lumMod val="20000"/>
              <a:lumOff val="8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3A20A0"/>
                </a:solidFill>
                <a:effectLst/>
                <a:uLnTx/>
                <a:uFillTx/>
                <a:latin typeface="Open Sans"/>
                <a:ea typeface="Open Sans"/>
                <a:cs typeface="Open Sans"/>
              </a:rPr>
              <a:t>Beautiful UI Challenge</a:t>
            </a:r>
            <a:endParaRPr kumimoji="0" lang="en-US" sz="1800" b="0" i="0" u="none" strike="noStrike" kern="1200" cap="none" spc="0" normalizeH="0" baseline="0" noProof="0">
              <a:ln>
                <a:noFill/>
              </a:ln>
              <a:solidFill>
                <a:srgbClr val="3A20A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115B4AD-6FFB-253B-5759-D35A97C0E28C}"/>
              </a:ext>
            </a:extLst>
          </p:cNvPr>
          <p:cNvSpPr>
            <a:spLocks noGrp="1"/>
          </p:cNvSpPr>
          <p:nvPr>
            <p:ph type="title"/>
          </p:nvPr>
        </p:nvSpPr>
        <p:spPr/>
        <p:txBody>
          <a:bodyPr>
            <a:normAutofit/>
          </a:bodyPr>
          <a:lstStyle/>
          <a:p>
            <a:r>
              <a:rPr lang="en-US">
                <a:solidFill>
                  <a:schemeClr val="bg1"/>
                </a:solidFill>
                <a:latin typeface="Open Sans"/>
                <a:ea typeface="Open Sans"/>
                <a:cs typeface="Open Sans"/>
              </a:rPr>
              <a:t>.NET MAUI Coding Challenges 😎</a:t>
            </a:r>
            <a:endParaRPr lang="en-US">
              <a:solidFill>
                <a:schemeClr val="bg1"/>
              </a:solidFill>
            </a:endParaRPr>
          </a:p>
        </p:txBody>
      </p:sp>
      <p:sp>
        <p:nvSpPr>
          <p:cNvPr id="4" name="Content Placeholder 3">
            <a:extLst>
              <a:ext uri="{FF2B5EF4-FFF2-40B4-BE49-F238E27FC236}">
                <a16:creationId xmlns:a16="http://schemas.microsoft.com/office/drawing/2014/main" id="{6EB3CFDB-CCE0-CEE8-6E14-88C33187A2DE}"/>
              </a:ext>
            </a:extLst>
          </p:cNvPr>
          <p:cNvSpPr>
            <a:spLocks noGrp="1"/>
          </p:cNvSpPr>
          <p:nvPr>
            <p:ph sz="half" idx="4294967295"/>
          </p:nvPr>
        </p:nvSpPr>
        <p:spPr>
          <a:xfrm>
            <a:off x="919136" y="2390341"/>
            <a:ext cx="4595690" cy="1038659"/>
          </a:xfrm>
        </p:spPr>
        <p:txBody>
          <a:bodyPr vert="horz" lIns="91440" tIns="45720" rIns="91440" bIns="45720" rtlCol="0" anchor="t">
            <a:normAutofit/>
          </a:bodyPr>
          <a:lstStyle/>
          <a:p>
            <a:pPr marL="0" indent="0">
              <a:lnSpc>
                <a:spcPct val="100000"/>
              </a:lnSpc>
              <a:buNone/>
            </a:pPr>
            <a:r>
              <a:rPr lang="en-US" sz="2000"/>
              <a:t>Great for beginners, get started learning .NET MAUI and participate in some friendly competition!</a:t>
            </a:r>
          </a:p>
          <a:p>
            <a:endParaRPr lang="en-US"/>
          </a:p>
          <a:p>
            <a:endParaRPr lang="en-US"/>
          </a:p>
        </p:txBody>
      </p:sp>
      <p:sp>
        <p:nvSpPr>
          <p:cNvPr id="5" name="Content Placeholder 4">
            <a:extLst>
              <a:ext uri="{FF2B5EF4-FFF2-40B4-BE49-F238E27FC236}">
                <a16:creationId xmlns:a16="http://schemas.microsoft.com/office/drawing/2014/main" id="{BE30F6D0-2504-72AF-0967-BA6DE417B86F}"/>
              </a:ext>
            </a:extLst>
          </p:cNvPr>
          <p:cNvSpPr>
            <a:spLocks noGrp="1"/>
          </p:cNvSpPr>
          <p:nvPr>
            <p:ph sz="half" idx="4294967295"/>
          </p:nvPr>
        </p:nvSpPr>
        <p:spPr>
          <a:xfrm>
            <a:off x="919137" y="4742562"/>
            <a:ext cx="4595689" cy="1028107"/>
          </a:xfrm>
        </p:spPr>
        <p:txBody>
          <a:bodyPr vert="horz" lIns="91440" tIns="45720" rIns="91440" bIns="45720" rtlCol="0" anchor="t">
            <a:normAutofit/>
          </a:bodyPr>
          <a:lstStyle/>
          <a:p>
            <a:pPr marL="0" indent="0">
              <a:lnSpc>
                <a:spcPct val="100000"/>
              </a:lnSpc>
              <a:buNone/>
            </a:pPr>
            <a:r>
              <a:rPr lang="en-US" sz="2000">
                <a:latin typeface="Open Sans"/>
                <a:ea typeface="Open Sans"/>
                <a:cs typeface="Open Sans"/>
              </a:rPr>
              <a:t>Show off your UI skills by building a beautiful .NET MAUI app!</a:t>
            </a:r>
          </a:p>
        </p:txBody>
      </p:sp>
      <p:pic>
        <p:nvPicPr>
          <p:cNvPr id="6" name="Picture 6">
            <a:extLst>
              <a:ext uri="{FF2B5EF4-FFF2-40B4-BE49-F238E27FC236}">
                <a16:creationId xmlns:a16="http://schemas.microsoft.com/office/drawing/2014/main" id="{C9F795AD-57EC-CEAC-9075-32600DE7E18E}"/>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6750997" y="1655870"/>
            <a:ext cx="4238379" cy="3440373"/>
          </a:xfrm>
          <a:prstGeom prst="heart">
            <a:avLst/>
          </a:prstGeom>
        </p:spPr>
      </p:pic>
      <p:sp>
        <p:nvSpPr>
          <p:cNvPr id="3" name="TextBox 2">
            <a:extLst>
              <a:ext uri="{FF2B5EF4-FFF2-40B4-BE49-F238E27FC236}">
                <a16:creationId xmlns:a16="http://schemas.microsoft.com/office/drawing/2014/main" id="{1A84DE51-A11D-15E4-EF23-326A2940B1C6}"/>
              </a:ext>
            </a:extLst>
          </p:cNvPr>
          <p:cNvSpPr txBox="1"/>
          <p:nvPr/>
        </p:nvSpPr>
        <p:spPr>
          <a:xfrm>
            <a:off x="7432258" y="5231437"/>
            <a:ext cx="2875859"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3A20A0"/>
                </a:solidFill>
                <a:effectLst/>
                <a:uLnTx/>
                <a:uFillTx/>
                <a:latin typeface="Calibri" panose="020F0502020204030204"/>
                <a:ea typeface="+mn-ea"/>
                <a:cs typeface="+mn-cs"/>
              </a:rPr>
              <a:t>Take a challenge and get free stickers!</a:t>
            </a:r>
          </a:p>
        </p:txBody>
      </p:sp>
      <p:sp>
        <p:nvSpPr>
          <p:cNvPr id="9" name="TextBox 8">
            <a:extLst>
              <a:ext uri="{FF2B5EF4-FFF2-40B4-BE49-F238E27FC236}">
                <a16:creationId xmlns:a16="http://schemas.microsoft.com/office/drawing/2014/main" id="{7FBF2C33-23FD-7BF6-5C9C-DB75C4C6B332}"/>
              </a:ext>
            </a:extLst>
          </p:cNvPr>
          <p:cNvSpPr txBox="1"/>
          <p:nvPr/>
        </p:nvSpPr>
        <p:spPr>
          <a:xfrm>
            <a:off x="908081" y="5508436"/>
            <a:ext cx="447132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3A20A0"/>
                </a:solidFill>
                <a:effectLst/>
                <a:uLnTx/>
                <a:uFillTx/>
                <a:latin typeface="Open Sans"/>
                <a:ea typeface="Open Sans"/>
                <a:cs typeface="Open Sans"/>
                <a:hlinkClick r:id="rId5"/>
              </a:rPr>
              <a:t>aka.ms/</a:t>
            </a:r>
            <a:r>
              <a:rPr kumimoji="0" lang="en-US" sz="1800" b="0" i="0" u="none" strike="noStrike" kern="1200" cap="none" spc="0" normalizeH="0" baseline="0" noProof="0" err="1">
                <a:ln>
                  <a:noFill/>
                </a:ln>
                <a:solidFill>
                  <a:srgbClr val="3A20A0"/>
                </a:solidFill>
                <a:effectLst/>
                <a:uLnTx/>
                <a:uFillTx/>
                <a:latin typeface="Open Sans"/>
                <a:ea typeface="Open Sans"/>
                <a:cs typeface="Open Sans"/>
                <a:hlinkClick r:id="rId5"/>
              </a:rPr>
              <a:t>maui</a:t>
            </a:r>
            <a:r>
              <a:rPr kumimoji="0" lang="en-US" sz="1800" b="0" i="0" u="none" strike="noStrike" kern="1200" cap="none" spc="0" normalizeH="0" baseline="0" noProof="0">
                <a:ln>
                  <a:noFill/>
                </a:ln>
                <a:solidFill>
                  <a:srgbClr val="3A20A0"/>
                </a:solidFill>
                <a:effectLst/>
                <a:uLnTx/>
                <a:uFillTx/>
                <a:latin typeface="Open Sans"/>
                <a:ea typeface="Open Sans"/>
                <a:cs typeface="Open Sans"/>
                <a:hlinkClick r:id="rId5"/>
              </a:rPr>
              <a:t>/</a:t>
            </a:r>
            <a:r>
              <a:rPr kumimoji="0" lang="en-US" sz="1800" b="0" i="0" u="none" strike="noStrike" kern="1200" cap="none" spc="0" normalizeH="0" baseline="0" noProof="0" err="1">
                <a:ln>
                  <a:noFill/>
                </a:ln>
                <a:solidFill>
                  <a:srgbClr val="3A20A0"/>
                </a:solidFill>
                <a:effectLst/>
                <a:uLnTx/>
                <a:uFillTx/>
                <a:latin typeface="Open Sans"/>
                <a:ea typeface="Open Sans"/>
                <a:cs typeface="Open Sans"/>
                <a:hlinkClick r:id="rId5"/>
              </a:rPr>
              <a:t>UIChallenge</a:t>
            </a:r>
            <a:r>
              <a:rPr kumimoji="0" lang="en-US" sz="1800" b="0" i="0" u="none" strike="noStrike" kern="1200" cap="none" spc="0" normalizeH="0" baseline="0" noProof="0">
                <a:ln>
                  <a:noFill/>
                </a:ln>
                <a:solidFill>
                  <a:srgbClr val="3A20A0"/>
                </a:solidFill>
                <a:effectLst/>
                <a:uLnTx/>
                <a:uFillTx/>
                <a:latin typeface="Open Sans"/>
                <a:ea typeface="Open Sans"/>
                <a:cs typeface="Open Sans"/>
              </a:rPr>
              <a:t> </a:t>
            </a:r>
          </a:p>
        </p:txBody>
      </p:sp>
      <p:sp>
        <p:nvSpPr>
          <p:cNvPr id="13" name="Rectangle: Rounded Corners 12">
            <a:extLst>
              <a:ext uri="{FF2B5EF4-FFF2-40B4-BE49-F238E27FC236}">
                <a16:creationId xmlns:a16="http://schemas.microsoft.com/office/drawing/2014/main" id="{0719DBE4-888B-7CAE-EF81-07F6F804F99B}"/>
              </a:ext>
            </a:extLst>
          </p:cNvPr>
          <p:cNvSpPr/>
          <p:nvPr/>
        </p:nvSpPr>
        <p:spPr>
          <a:xfrm>
            <a:off x="919136" y="1655870"/>
            <a:ext cx="4595690" cy="630130"/>
          </a:xfrm>
          <a:prstGeom prst="roundRect">
            <a:avLst/>
          </a:prstGeom>
          <a:solidFill>
            <a:schemeClr val="accent5">
              <a:lumMod val="20000"/>
              <a:lumOff val="8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3A20A0"/>
                </a:solidFill>
                <a:effectLst/>
                <a:uLnTx/>
                <a:uFillTx/>
                <a:latin typeface="Open Sans"/>
                <a:ea typeface="Open Sans"/>
                <a:cs typeface="Open Sans"/>
              </a:rPr>
              <a:t>Cloud Skills Challenge</a:t>
            </a:r>
          </a:p>
        </p:txBody>
      </p:sp>
      <p:sp>
        <p:nvSpPr>
          <p:cNvPr id="15" name="TextBox 14">
            <a:extLst>
              <a:ext uri="{FF2B5EF4-FFF2-40B4-BE49-F238E27FC236}">
                <a16:creationId xmlns:a16="http://schemas.microsoft.com/office/drawing/2014/main" id="{EF634551-90E3-BBCE-53DC-3C7C2956B5E7}"/>
              </a:ext>
            </a:extLst>
          </p:cNvPr>
          <p:cNvSpPr txBox="1"/>
          <p:nvPr/>
        </p:nvSpPr>
        <p:spPr>
          <a:xfrm>
            <a:off x="908081" y="3414896"/>
            <a:ext cx="3514281"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3A20A0"/>
                </a:solidFill>
                <a:effectLst/>
                <a:uLnTx/>
                <a:uFillTx/>
                <a:latin typeface="Open Sans"/>
                <a:ea typeface="Open Sans"/>
                <a:cs typeface="Open Sans"/>
                <a:hlinkClick r:id="rId6"/>
              </a:rPr>
              <a:t>aka.ms/</a:t>
            </a:r>
            <a:r>
              <a:rPr kumimoji="0" lang="en-US" sz="1800" b="0" i="0" u="none" strike="noStrike" kern="1200" cap="none" spc="0" normalizeH="0" baseline="0" noProof="0" err="1">
                <a:ln>
                  <a:noFill/>
                </a:ln>
                <a:solidFill>
                  <a:srgbClr val="3A20A0"/>
                </a:solidFill>
                <a:effectLst/>
                <a:uLnTx/>
                <a:uFillTx/>
                <a:latin typeface="Open Sans"/>
                <a:ea typeface="Open Sans"/>
                <a:cs typeface="Open Sans"/>
                <a:hlinkClick r:id="rId6"/>
              </a:rPr>
              <a:t>maui</a:t>
            </a:r>
            <a:r>
              <a:rPr kumimoji="0" lang="en-US" sz="1800" b="0" i="0" u="none" strike="noStrike" kern="1200" cap="none" spc="0" normalizeH="0" baseline="0" noProof="0">
                <a:ln>
                  <a:noFill/>
                </a:ln>
                <a:solidFill>
                  <a:srgbClr val="3A20A0"/>
                </a:solidFill>
                <a:effectLst/>
                <a:uLnTx/>
                <a:uFillTx/>
                <a:latin typeface="Open Sans"/>
                <a:ea typeface="Open Sans"/>
                <a:cs typeface="Open Sans"/>
                <a:hlinkClick r:id="rId6"/>
              </a:rPr>
              <a:t>/</a:t>
            </a:r>
            <a:r>
              <a:rPr kumimoji="0" lang="en-US" sz="1800" b="0" i="0" u="none" strike="noStrike" kern="1200" cap="none" spc="0" normalizeH="0" baseline="0" noProof="0" err="1">
                <a:ln>
                  <a:noFill/>
                </a:ln>
                <a:solidFill>
                  <a:srgbClr val="3A20A0"/>
                </a:solidFill>
                <a:effectLst/>
                <a:uLnTx/>
                <a:uFillTx/>
                <a:latin typeface="Open Sans"/>
                <a:ea typeface="Open Sans"/>
                <a:cs typeface="Open Sans"/>
                <a:hlinkClick r:id="rId6"/>
              </a:rPr>
              <a:t>CloudChallenge</a:t>
            </a:r>
            <a:r>
              <a:rPr kumimoji="0" lang="en-US" sz="1800" b="0" i="0" u="none" strike="noStrike" kern="1200" cap="none" spc="0" normalizeH="0" baseline="0" noProof="0">
                <a:ln>
                  <a:noFill/>
                </a:ln>
                <a:solidFill>
                  <a:srgbClr val="3A20A0"/>
                </a:solidFill>
                <a:effectLst/>
                <a:uLnTx/>
                <a:uFillTx/>
                <a:latin typeface="Open Sans"/>
                <a:ea typeface="Open Sans"/>
                <a:cs typeface="Open Sans"/>
              </a:rPr>
              <a:t> </a:t>
            </a:r>
            <a:endParaRPr kumimoji="0" lang="en-US" sz="1800" b="0" i="0" u="none" strike="noStrike" kern="1200" cap="none" spc="0" normalizeH="0" baseline="0" noProof="0">
              <a:ln>
                <a:noFill/>
              </a:ln>
              <a:solidFill>
                <a:srgbClr val="FFFFFF"/>
              </a:solidFill>
              <a:effectLst/>
              <a:uLnTx/>
              <a:uFillTx/>
              <a:latin typeface="Open Sans"/>
              <a:ea typeface="Open Sans"/>
              <a:cs typeface="Open Sans"/>
            </a:endParaRPr>
          </a:p>
        </p:txBody>
      </p:sp>
    </p:spTree>
    <p:extLst>
      <p:ext uri="{BB962C8B-B14F-4D97-AF65-F5344CB8AC3E}">
        <p14:creationId xmlns:p14="http://schemas.microsoft.com/office/powerpoint/2010/main" val="109568545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DBAE51E-33B7-02FF-6A6F-97E12E16211A}"/>
              </a:ext>
            </a:extLst>
          </p:cNvPr>
          <p:cNvPicPr>
            <a:picLocks noChangeAspect="1"/>
          </p:cNvPicPr>
          <p:nvPr/>
        </p:nvPicPr>
        <p:blipFill rotWithShape="1">
          <a:blip r:embed="rId2" cstate="hqprint">
            <a:alphaModFix/>
            <a:extLst>
              <a:ext uri="{28A0092B-C50C-407E-A947-70E740481C1C}">
                <a14:useLocalDpi xmlns:a14="http://schemas.microsoft.com/office/drawing/2010/main"/>
              </a:ext>
            </a:extLst>
          </a:blip>
          <a:srcRect/>
          <a:stretch/>
        </p:blipFill>
        <p:spPr>
          <a:xfrm>
            <a:off x="1241610" y="2317152"/>
            <a:ext cx="5307107" cy="2985252"/>
          </a:xfrm>
          <a:prstGeom prst="rect">
            <a:avLst/>
          </a:prstGeom>
        </p:spPr>
      </p:pic>
      <p:sp>
        <p:nvSpPr>
          <p:cNvPr id="2" name="Title 1">
            <a:extLst>
              <a:ext uri="{FF2B5EF4-FFF2-40B4-BE49-F238E27FC236}">
                <a16:creationId xmlns:a16="http://schemas.microsoft.com/office/drawing/2014/main" id="{4D091A48-7D75-BAF6-8BC6-400159D57962}"/>
              </a:ext>
            </a:extLst>
          </p:cNvPr>
          <p:cNvSpPr>
            <a:spLocks noGrp="1"/>
          </p:cNvSpPr>
          <p:nvPr>
            <p:ph type="title"/>
          </p:nvPr>
        </p:nvSpPr>
        <p:spPr>
          <a:xfrm>
            <a:off x="1434352" y="-527144"/>
            <a:ext cx="9551895" cy="2900518"/>
          </a:xfrm>
        </p:spPr>
        <p:txBody>
          <a:bodyPr vert="horz" lIns="91440" tIns="45720" rIns="91440" bIns="45720" rtlCol="0" anchor="b">
            <a:normAutofit/>
          </a:bodyPr>
          <a:lstStyle/>
          <a:p>
            <a:pPr algn="ctr"/>
            <a:r>
              <a:rPr lang="en-US" sz="6000" dirty="0">
                <a:solidFill>
                  <a:srgbClr val="FFFFFF"/>
                </a:solidFill>
                <a:latin typeface="+mj-lt"/>
                <a:ea typeface="+mj-ea"/>
                <a:cs typeface="+mj-cs"/>
              </a:rPr>
              <a:t>Learn Live: Build mobile and desktop apps with .NET MAUI</a:t>
            </a:r>
          </a:p>
        </p:txBody>
      </p:sp>
      <p:sp>
        <p:nvSpPr>
          <p:cNvPr id="5" name="Content Placeholder 4">
            <a:extLst>
              <a:ext uri="{FF2B5EF4-FFF2-40B4-BE49-F238E27FC236}">
                <a16:creationId xmlns:a16="http://schemas.microsoft.com/office/drawing/2014/main" id="{EA458ADC-ABC1-87B9-5C23-F5262B141CC6}"/>
              </a:ext>
            </a:extLst>
          </p:cNvPr>
          <p:cNvSpPr>
            <a:spLocks noGrp="1"/>
          </p:cNvSpPr>
          <p:nvPr>
            <p:ph idx="1"/>
          </p:nvPr>
        </p:nvSpPr>
        <p:spPr>
          <a:xfrm>
            <a:off x="1210235" y="5342745"/>
            <a:ext cx="9771529" cy="1098395"/>
          </a:xfrm>
        </p:spPr>
        <p:txBody>
          <a:bodyPr vert="horz" lIns="91440" tIns="45720" rIns="91440" bIns="45720" rtlCol="0">
            <a:normAutofit/>
          </a:bodyPr>
          <a:lstStyle/>
          <a:p>
            <a:pPr marL="0" indent="0" algn="ctr">
              <a:buNone/>
            </a:pPr>
            <a:r>
              <a:rPr lang="en-US" sz="2400" dirty="0">
                <a:solidFill>
                  <a:srgbClr val="FFFFFF"/>
                </a:solidFill>
                <a:latin typeface="+mn-lt"/>
                <a:ea typeface="+mn-ea"/>
                <a:cs typeface="+mn-cs"/>
              </a:rPr>
              <a:t>EVERY WEEK STARTING SEPTEMBER 7, 2022 THROUGH NOVEMBER 16, 2022 (7 EPISODES)</a:t>
            </a:r>
          </a:p>
        </p:txBody>
      </p:sp>
      <p:sp>
        <p:nvSpPr>
          <p:cNvPr id="7" name="TextBox 6">
            <a:extLst>
              <a:ext uri="{FF2B5EF4-FFF2-40B4-BE49-F238E27FC236}">
                <a16:creationId xmlns:a16="http://schemas.microsoft.com/office/drawing/2014/main" id="{6F355F00-F2B1-B538-3DA7-2B24D6EE5A6C}"/>
              </a:ext>
            </a:extLst>
          </p:cNvPr>
          <p:cNvSpPr txBox="1"/>
          <p:nvPr/>
        </p:nvSpPr>
        <p:spPr>
          <a:xfrm>
            <a:off x="5849470" y="3344402"/>
            <a:ext cx="4172000" cy="584775"/>
          </a:xfrm>
          <a:prstGeom prst="rect">
            <a:avLst/>
          </a:prstGeom>
          <a:noFill/>
        </p:spPr>
        <p:txBody>
          <a:bodyPr wrap="square">
            <a:spAutoFit/>
          </a:bodyPr>
          <a:lstStyle/>
          <a:p>
            <a:r>
              <a:rPr lang="en-US" sz="3200" u="sng" dirty="0">
                <a:solidFill>
                  <a:schemeClr val="accent1">
                    <a:lumMod val="40000"/>
                    <a:lumOff val="60000"/>
                  </a:schemeClr>
                </a:solidFill>
                <a:effectLst/>
                <a:latin typeface="Calibri" panose="020F0502020204030204" pitchFamily="34" charset="0"/>
                <a:ea typeface="Calibri" panose="020F0502020204030204" pitchFamily="34" charset="0"/>
                <a:hlinkClick r:id="rId3">
                  <a:extLst>
                    <a:ext uri="{A12FA001-AC4F-418D-AE19-62706E023703}">
                      <ahyp:hlinkClr xmlns:ahyp="http://schemas.microsoft.com/office/drawing/2018/hyperlinkcolor" val="tx"/>
                    </a:ext>
                  </a:extLst>
                </a:hlinkClick>
              </a:rPr>
              <a:t>aka.ms/maui/learnlive </a:t>
            </a:r>
            <a:endParaRPr lang="en-US" sz="3200" dirty="0">
              <a:solidFill>
                <a:schemeClr val="accent1">
                  <a:lumMod val="40000"/>
                  <a:lumOff val="60000"/>
                </a:schemeClr>
              </a:solidFill>
            </a:endParaRPr>
          </a:p>
        </p:txBody>
      </p:sp>
    </p:spTree>
    <p:extLst>
      <p:ext uri="{BB962C8B-B14F-4D97-AF65-F5344CB8AC3E}">
        <p14:creationId xmlns:p14="http://schemas.microsoft.com/office/powerpoint/2010/main" val="274500118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par>
                          <p:cTn id="8" fill="hold">
                            <p:stCondLst>
                              <p:cond delay="249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34793-48E4-1DB4-AAB8-935AEAA82E2E}"/>
              </a:ext>
            </a:extLst>
          </p:cNvPr>
          <p:cNvSpPr>
            <a:spLocks noGrp="1"/>
          </p:cNvSpPr>
          <p:nvPr>
            <p:ph type="title"/>
          </p:nvPr>
        </p:nvSpPr>
        <p:spPr/>
        <p:txBody>
          <a:bodyPr>
            <a:normAutofit/>
          </a:bodyPr>
          <a:lstStyle/>
          <a:p>
            <a:r>
              <a:rPr lang="en-US"/>
              <a:t>Thank you to all our sponsors 🎉</a:t>
            </a:r>
            <a:endParaRPr lang="en-US" sz="3600"/>
          </a:p>
        </p:txBody>
      </p:sp>
      <p:pic>
        <p:nvPicPr>
          <p:cNvPr id="1030" name="Picture 6" descr="DevExpress">
            <a:extLst>
              <a:ext uri="{FF2B5EF4-FFF2-40B4-BE49-F238E27FC236}">
                <a16:creationId xmlns:a16="http://schemas.microsoft.com/office/drawing/2014/main" id="{088C6BAB-9E9A-07DF-1F2F-5DCF35AD1FF3}"/>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8838785" y="3048102"/>
            <a:ext cx="2909441" cy="483357"/>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Microsoft">
            <a:extLst>
              <a:ext uri="{FF2B5EF4-FFF2-40B4-BE49-F238E27FC236}">
                <a16:creationId xmlns:a16="http://schemas.microsoft.com/office/drawing/2014/main" id="{1B08D077-6954-9C43-AB48-BA1FA3B596A8}"/>
              </a:ext>
            </a:extLst>
          </p:cNvPr>
          <p:cNvPicPr>
            <a:picLocks noChangeAspect="1" noChangeArrowheads="1"/>
          </p:cNvPicPr>
          <p:nvPr/>
        </p:nvPicPr>
        <p:blipFill>
          <a:blip r:embed="rId3" cstate="hqprint">
            <a:extLst>
              <a:ext uri="{28A0092B-C50C-407E-A947-70E740481C1C}">
                <a14:useLocalDpi xmlns:a14="http://schemas.microsoft.com/office/drawing/2010/main"/>
              </a:ext>
            </a:extLst>
          </a:blip>
          <a:srcRect/>
          <a:stretch>
            <a:fillRect/>
          </a:stretch>
        </p:blipFill>
        <p:spPr bwMode="auto">
          <a:xfrm>
            <a:off x="2515618" y="1678648"/>
            <a:ext cx="4298785" cy="192661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702B1B5C-BE42-73D1-EE98-46EFEFD1046F}"/>
              </a:ext>
            </a:extLst>
          </p:cNvPr>
          <p:cNvPicPr>
            <a:picLocks noChangeAspect="1"/>
          </p:cNvPicPr>
          <p:nvPr/>
        </p:nvPicPr>
        <p:blipFill>
          <a:blip r:embed="rId4"/>
          <a:stretch>
            <a:fillRect/>
          </a:stretch>
        </p:blipFill>
        <p:spPr>
          <a:xfrm>
            <a:off x="696396" y="2284653"/>
            <a:ext cx="1644783" cy="1644783"/>
          </a:xfrm>
          <a:prstGeom prst="rect">
            <a:avLst/>
          </a:prstGeom>
        </p:spPr>
      </p:pic>
      <p:pic>
        <p:nvPicPr>
          <p:cNvPr id="1038" name="Picture 14" descr="Mobilize.net">
            <a:extLst>
              <a:ext uri="{FF2B5EF4-FFF2-40B4-BE49-F238E27FC236}">
                <a16:creationId xmlns:a16="http://schemas.microsoft.com/office/drawing/2014/main" id="{33ECD9CD-B13B-1C09-F147-F40EED31D8F3}"/>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1008149" y="4499546"/>
            <a:ext cx="2950086" cy="457263"/>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Packt">
            <a:extLst>
              <a:ext uri="{FF2B5EF4-FFF2-40B4-BE49-F238E27FC236}">
                <a16:creationId xmlns:a16="http://schemas.microsoft.com/office/drawing/2014/main" id="{16370FA4-09CF-A1A5-5A0F-001599948AAC}"/>
              </a:ext>
            </a:extLst>
          </p:cNvPr>
          <p:cNvPicPr>
            <a:picLocks noChangeAspect="1" noChangeArrowheads="1"/>
          </p:cNvPicPr>
          <p:nvPr/>
        </p:nvPicPr>
        <p:blipFill>
          <a:blip r:embed="rId6" cstate="hqprint">
            <a:extLst>
              <a:ext uri="{28A0092B-C50C-407E-A947-70E740481C1C}">
                <a14:useLocalDpi xmlns:a14="http://schemas.microsoft.com/office/drawing/2010/main"/>
              </a:ext>
            </a:extLst>
          </a:blip>
          <a:srcRect/>
          <a:stretch>
            <a:fillRect/>
          </a:stretch>
        </p:blipFill>
        <p:spPr bwMode="auto">
          <a:xfrm>
            <a:off x="3709690" y="3114705"/>
            <a:ext cx="2858041" cy="1606904"/>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Progress Telerik">
            <a:extLst>
              <a:ext uri="{FF2B5EF4-FFF2-40B4-BE49-F238E27FC236}">
                <a16:creationId xmlns:a16="http://schemas.microsoft.com/office/drawing/2014/main" id="{BA17AC2D-FF94-DE86-D337-0D5D37CCB24A}"/>
              </a:ext>
            </a:extLst>
          </p:cNvPr>
          <p:cNvPicPr>
            <a:picLocks noChangeAspect="1" noChangeArrowheads="1"/>
          </p:cNvPicPr>
          <p:nvPr/>
        </p:nvPicPr>
        <p:blipFill>
          <a:blip r:embed="rId7" cstate="hqprint">
            <a:extLst>
              <a:ext uri="{28A0092B-C50C-407E-A947-70E740481C1C}">
                <a14:useLocalDpi xmlns:a14="http://schemas.microsoft.com/office/drawing/2010/main"/>
              </a:ext>
            </a:extLst>
          </a:blip>
          <a:srcRect/>
          <a:stretch>
            <a:fillRect/>
          </a:stretch>
        </p:blipFill>
        <p:spPr bwMode="auto">
          <a:xfrm>
            <a:off x="7480632" y="4016324"/>
            <a:ext cx="3410439" cy="1145251"/>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Syncfusion">
            <a:extLst>
              <a:ext uri="{FF2B5EF4-FFF2-40B4-BE49-F238E27FC236}">
                <a16:creationId xmlns:a16="http://schemas.microsoft.com/office/drawing/2014/main" id="{FD727A9E-F67B-B4BA-C07A-2907ACDDA8DF}"/>
              </a:ext>
            </a:extLst>
          </p:cNvPr>
          <p:cNvPicPr>
            <a:picLocks noChangeAspect="1" noChangeArrowheads="1"/>
          </p:cNvPicPr>
          <p:nvPr/>
        </p:nvPicPr>
        <p:blipFill>
          <a:blip r:embed="rId8" cstate="hqprint">
            <a:extLst>
              <a:ext uri="{28A0092B-C50C-407E-A947-70E740481C1C}">
                <a14:useLocalDpi xmlns:a14="http://schemas.microsoft.com/office/drawing/2010/main"/>
              </a:ext>
            </a:extLst>
          </a:blip>
          <a:srcRect/>
          <a:stretch>
            <a:fillRect/>
          </a:stretch>
        </p:blipFill>
        <p:spPr bwMode="auto">
          <a:xfrm>
            <a:off x="1136682" y="5520351"/>
            <a:ext cx="3164867" cy="981510"/>
          </a:xfrm>
          <a:prstGeom prst="rect">
            <a:avLst/>
          </a:prstGeom>
          <a:noFill/>
          <a:extLst>
            <a:ext uri="{909E8E84-426E-40DD-AFC4-6F175D3DCCD1}">
              <a14:hiddenFill xmlns:a14="http://schemas.microsoft.com/office/drawing/2010/main">
                <a:solidFill>
                  <a:srgbClr val="FFFFFF"/>
                </a:solidFill>
              </a14:hiddenFill>
            </a:ext>
          </a:extLst>
        </p:spPr>
      </p:pic>
      <p:pic>
        <p:nvPicPr>
          <p:cNvPr id="1046" name="Picture 22" descr="Uno Platform">
            <a:extLst>
              <a:ext uri="{FF2B5EF4-FFF2-40B4-BE49-F238E27FC236}">
                <a16:creationId xmlns:a16="http://schemas.microsoft.com/office/drawing/2014/main" id="{060C744A-1D31-32CB-45FC-2036A3658BC6}"/>
              </a:ext>
            </a:extLst>
          </p:cNvPr>
          <p:cNvPicPr>
            <a:picLocks noChangeAspect="1" noChangeArrowheads="1"/>
          </p:cNvPicPr>
          <p:nvPr/>
        </p:nvPicPr>
        <p:blipFill>
          <a:blip r:embed="rId9" cstate="hqprint">
            <a:extLst>
              <a:ext uri="{28A0092B-C50C-407E-A947-70E740481C1C}">
                <a14:useLocalDpi xmlns:a14="http://schemas.microsoft.com/office/drawing/2010/main"/>
              </a:ext>
            </a:extLst>
          </a:blip>
          <a:srcRect/>
          <a:stretch>
            <a:fillRect/>
          </a:stretch>
        </p:blipFill>
        <p:spPr bwMode="auto">
          <a:xfrm>
            <a:off x="5372164" y="4849460"/>
            <a:ext cx="1227443" cy="1652401"/>
          </a:xfrm>
          <a:prstGeom prst="rect">
            <a:avLst/>
          </a:prstGeom>
          <a:noFill/>
          <a:extLst>
            <a:ext uri="{909E8E84-426E-40DD-AFC4-6F175D3DCCD1}">
              <a14:hiddenFill xmlns:a14="http://schemas.microsoft.com/office/drawing/2010/main">
                <a:solidFill>
                  <a:srgbClr val="FFFFFF"/>
                </a:solidFill>
              </a14:hiddenFill>
            </a:ext>
          </a:extLst>
        </p:spPr>
      </p:pic>
      <p:pic>
        <p:nvPicPr>
          <p:cNvPr id="1048" name="Picture 24" descr="UXDivers">
            <a:extLst>
              <a:ext uri="{FF2B5EF4-FFF2-40B4-BE49-F238E27FC236}">
                <a16:creationId xmlns:a16="http://schemas.microsoft.com/office/drawing/2014/main" id="{CE5CB6EF-2D6B-E57A-D49B-C104DC130C4B}"/>
              </a:ext>
            </a:extLst>
          </p:cNvPr>
          <p:cNvPicPr>
            <a:picLocks noChangeAspect="1" noChangeArrowheads="1"/>
          </p:cNvPicPr>
          <p:nvPr/>
        </p:nvPicPr>
        <p:blipFill>
          <a:blip r:embed="rId10">
            <a:extLst>
              <a:ext uri="{28A0092B-C50C-407E-A947-70E740481C1C}">
                <a14:useLocalDpi xmlns:a14="http://schemas.microsoft.com/office/drawing/2010/main"/>
              </a:ext>
            </a:extLst>
          </a:blip>
          <a:srcRect/>
          <a:stretch>
            <a:fillRect/>
          </a:stretch>
        </p:blipFill>
        <p:spPr bwMode="auto">
          <a:xfrm>
            <a:off x="8013536" y="5453109"/>
            <a:ext cx="2789986" cy="111599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ode Magazine">
            <a:extLst>
              <a:ext uri="{FF2B5EF4-FFF2-40B4-BE49-F238E27FC236}">
                <a16:creationId xmlns:a16="http://schemas.microsoft.com/office/drawing/2014/main" id="{F0709D07-DBAA-D762-2CC9-A424B11CFF89}"/>
              </a:ext>
            </a:extLst>
          </p:cNvPr>
          <p:cNvPicPr>
            <a:picLocks noChangeAspect="1" noChangeArrowheads="1"/>
          </p:cNvPicPr>
          <p:nvPr/>
        </p:nvPicPr>
        <p:blipFill>
          <a:blip r:embed="rId11" cstate="hqprint">
            <a:extLst>
              <a:ext uri="{28A0092B-C50C-407E-A947-70E740481C1C}">
                <a14:useLocalDpi xmlns:a14="http://schemas.microsoft.com/office/drawing/2010/main"/>
              </a:ext>
            </a:extLst>
          </a:blip>
          <a:srcRect/>
          <a:stretch>
            <a:fillRect/>
          </a:stretch>
        </p:blipFill>
        <p:spPr bwMode="auto">
          <a:xfrm>
            <a:off x="6814403" y="2361964"/>
            <a:ext cx="1506628" cy="150662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FCC7AB2D-684D-E200-17CE-FF60110C1EF3}"/>
              </a:ext>
            </a:extLst>
          </p:cNvPr>
          <p:cNvSpPr txBox="1"/>
          <p:nvPr/>
        </p:nvSpPr>
        <p:spPr>
          <a:xfrm>
            <a:off x="838200" y="1408246"/>
            <a:ext cx="10052871"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3A20A0"/>
                </a:solidFill>
                <a:effectLst/>
                <a:uLnTx/>
                <a:uFillTx/>
                <a:latin typeface="Calibri" panose="020F0502020204030204"/>
                <a:ea typeface="+mn-ea"/>
                <a:cs typeface="+mn-cs"/>
              </a:rPr>
              <a:t>Sign up to win amazing prizes from our sponsors -&gt; </a:t>
            </a:r>
            <a:r>
              <a:rPr kumimoji="0" lang="en-US" sz="2400" b="0" i="0" u="none" strike="noStrike" kern="1200" cap="none" spc="0" normalizeH="0" baseline="0" noProof="0">
                <a:ln>
                  <a:noFill/>
                </a:ln>
                <a:solidFill>
                  <a:srgbClr val="3A20A0"/>
                </a:solidFill>
                <a:effectLst/>
                <a:uLnTx/>
                <a:uFillTx/>
                <a:latin typeface="Calibri" panose="020F0502020204030204"/>
                <a:ea typeface="+mn-ea"/>
                <a:cs typeface="+mn-cs"/>
                <a:hlinkClick r:id="rId12"/>
              </a:rPr>
              <a:t>focus.dotnetconf.net/swag</a:t>
            </a:r>
            <a:r>
              <a:rPr kumimoji="0" lang="en-US" sz="2400" b="0" i="0" u="none" strike="noStrike" kern="1200" cap="none" spc="0" normalizeH="0" baseline="0" noProof="0">
                <a:ln>
                  <a:noFill/>
                </a:ln>
                <a:solidFill>
                  <a:srgbClr val="3A20A0"/>
                </a:solidFill>
                <a:effectLst/>
                <a:uLnTx/>
                <a:uFillTx/>
                <a:latin typeface="Calibri" panose="020F0502020204030204"/>
                <a:ea typeface="+mn-ea"/>
                <a:cs typeface="+mn-cs"/>
              </a:rPr>
              <a:t> </a:t>
            </a:r>
          </a:p>
        </p:txBody>
      </p:sp>
    </p:spTree>
    <p:extLst>
      <p:ext uri="{BB962C8B-B14F-4D97-AF65-F5344CB8AC3E}">
        <p14:creationId xmlns:p14="http://schemas.microsoft.com/office/powerpoint/2010/main" val="366054329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FE3FC-D1E2-764E-8278-BB37780282A6}"/>
              </a:ext>
            </a:extLst>
          </p:cNvPr>
          <p:cNvSpPr>
            <a:spLocks noGrp="1"/>
          </p:cNvSpPr>
          <p:nvPr>
            <p:ph type="title"/>
          </p:nvPr>
        </p:nvSpPr>
        <p:spPr/>
        <p:txBody>
          <a:bodyPr/>
          <a:lstStyle/>
          <a:p>
            <a:r>
              <a:rPr lang="en-US"/>
              <a:t>Thanks for joining!</a:t>
            </a:r>
          </a:p>
        </p:txBody>
      </p:sp>
      <p:sp>
        <p:nvSpPr>
          <p:cNvPr id="3" name="Text Placeholder 2">
            <a:extLst>
              <a:ext uri="{FF2B5EF4-FFF2-40B4-BE49-F238E27FC236}">
                <a16:creationId xmlns:a16="http://schemas.microsoft.com/office/drawing/2014/main" id="{163FC28D-518A-BF48-8B64-C8BF638EE003}"/>
              </a:ext>
            </a:extLst>
          </p:cNvPr>
          <p:cNvSpPr>
            <a:spLocks noGrp="1"/>
          </p:cNvSpPr>
          <p:nvPr>
            <p:ph type="body" idx="1"/>
          </p:nvPr>
        </p:nvSpPr>
        <p:spPr/>
        <p:txBody>
          <a:bodyPr vert="horz" lIns="91440" tIns="45720" rIns="91440" bIns="45720" rtlCol="0" anchor="t">
            <a:normAutofit/>
          </a:bodyPr>
          <a:lstStyle/>
          <a:p>
            <a:r>
              <a:rPr lang="en-US">
                <a:latin typeface="Open Sans"/>
                <a:ea typeface="Open Sans"/>
                <a:cs typeface="Open Sans"/>
              </a:rPr>
              <a:t>Ask your questions live on Twitter #dotNETConf</a:t>
            </a:r>
          </a:p>
        </p:txBody>
      </p:sp>
      <p:pic>
        <p:nvPicPr>
          <p:cNvPr id="4" name="Graphic 3">
            <a:extLst>
              <a:ext uri="{FF2B5EF4-FFF2-40B4-BE49-F238E27FC236}">
                <a16:creationId xmlns:a16="http://schemas.microsoft.com/office/drawing/2014/main" id="{92F3B251-7903-A84E-ADBD-87B131AF9AC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378950" y="3803650"/>
            <a:ext cx="2120900" cy="2286000"/>
          </a:xfrm>
          <a:prstGeom prst="rect">
            <a:avLst/>
          </a:prstGeom>
        </p:spPr>
      </p:pic>
    </p:spTree>
    <p:extLst>
      <p:ext uri="{BB962C8B-B14F-4D97-AF65-F5344CB8AC3E}">
        <p14:creationId xmlns:p14="http://schemas.microsoft.com/office/powerpoint/2010/main" val="11382170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B31F2-37B5-1043-9ADE-AA197CF54E4C}"/>
              </a:ext>
            </a:extLst>
          </p:cNvPr>
          <p:cNvSpPr>
            <a:spLocks noGrp="1"/>
          </p:cNvSpPr>
          <p:nvPr>
            <p:ph type="title" idx="4294967295"/>
          </p:nvPr>
        </p:nvSpPr>
        <p:spPr>
          <a:xfrm>
            <a:off x="508000" y="524933"/>
            <a:ext cx="5305778" cy="5875867"/>
          </a:xfrm>
        </p:spPr>
        <p:txBody>
          <a:bodyPr anchor="ctr">
            <a:normAutofit/>
          </a:bodyPr>
          <a:lstStyle/>
          <a:p>
            <a:pPr algn="l">
              <a:lnSpc>
                <a:spcPct val="100000"/>
              </a:lnSpc>
            </a:pPr>
            <a:r>
              <a:rPr lang="en-US" sz="2800" dirty="0">
                <a:solidFill>
                  <a:schemeClr val="accent6"/>
                </a:solidFill>
              </a:rPr>
              <a:t>.NET Multi-platform App UI </a:t>
            </a:r>
            <a:r>
              <a:rPr lang="en-US" sz="2800" dirty="0">
                <a:solidFill>
                  <a:schemeClr val="tx1"/>
                </a:solidFill>
              </a:rPr>
              <a:t>is the most productive way to develop native apps with a </a:t>
            </a:r>
            <a:r>
              <a:rPr lang="en-US" sz="2800" dirty="0">
                <a:solidFill>
                  <a:schemeClr val="accent6"/>
                </a:solidFill>
              </a:rPr>
              <a:t>single codebase </a:t>
            </a:r>
            <a:r>
              <a:rPr lang="en-US" sz="2800" dirty="0">
                <a:solidFill>
                  <a:schemeClr val="tx1"/>
                </a:solidFill>
              </a:rPr>
              <a:t>that perform great on any consumer device.</a:t>
            </a:r>
          </a:p>
        </p:txBody>
      </p:sp>
      <p:pic>
        <p:nvPicPr>
          <p:cNvPr id="8" name="Picture 2" descr="The .NET podcast app shown on several devices.">
            <a:extLst>
              <a:ext uri="{FF2B5EF4-FFF2-40B4-BE49-F238E27FC236}">
                <a16:creationId xmlns:a16="http://schemas.microsoft.com/office/drawing/2014/main" id="{CD82FD38-97F8-EA96-B3D7-50C541E0F089}"/>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5221111" y="1482725"/>
            <a:ext cx="6920089" cy="3892549"/>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8CD5840B-4E36-B008-CCCE-2201C6390C26}"/>
              </a:ext>
            </a:extLst>
          </p:cNvPr>
          <p:cNvSpPr txBox="1"/>
          <p:nvPr/>
        </p:nvSpPr>
        <p:spPr>
          <a:xfrm>
            <a:off x="7170932" y="7230748"/>
            <a:ext cx="3870502" cy="307777"/>
          </a:xfrm>
          <a:prstGeom prst="rect">
            <a:avLst/>
          </a:prstGeom>
          <a:noFill/>
        </p:spPr>
        <p:txBody>
          <a:bodyPr wrap="square" lIns="0" tIns="0" rIns="0" bIns="0" rtlCol="0">
            <a:spAutoFit/>
          </a:bodyPr>
          <a:lstStyle/>
          <a:p>
            <a:r>
              <a:rPr lang="en-US" sz="1000">
                <a:solidFill>
                  <a:schemeClr val="bg2">
                    <a:lumMod val="50000"/>
                  </a:schemeClr>
                </a:solidFill>
                <a:latin typeface="Segoe UI" panose="020B0502040204020203" pitchFamily="34" charset="0"/>
                <a:cs typeface="Segoe UI" panose="020B0502040204020203" pitchFamily="34" charset="0"/>
              </a:rPr>
              <a:t>Sources: </a:t>
            </a:r>
            <a:r>
              <a:rPr lang="en-US" sz="1000" err="1">
                <a:solidFill>
                  <a:schemeClr val="bg2">
                    <a:lumMod val="50000"/>
                  </a:schemeClr>
                </a:solidFill>
                <a:latin typeface="Segoe UI" panose="020B0502040204020203" pitchFamily="34" charset="0"/>
                <a:cs typeface="Segoe UI" panose="020B0502040204020203" pitchFamily="34" charset="0"/>
              </a:rPr>
              <a:t>blog.google</a:t>
            </a:r>
            <a:r>
              <a:rPr lang="en-US" sz="1000">
                <a:solidFill>
                  <a:schemeClr val="bg2">
                    <a:lumMod val="50000"/>
                  </a:schemeClr>
                </a:solidFill>
                <a:latin typeface="Segoe UI" panose="020B0502040204020203" pitchFamily="34" charset="0"/>
                <a:cs typeface="Segoe UI" panose="020B0502040204020203" pitchFamily="34" charset="0"/>
              </a:rPr>
              <a:t>/products/android/android-12-beta/ ; www.imore.com/apple-earnings-call-transcripts-q1-2021 ; </a:t>
            </a:r>
          </a:p>
        </p:txBody>
      </p:sp>
    </p:spTree>
    <p:extLst>
      <p:ext uri="{BB962C8B-B14F-4D97-AF65-F5344CB8AC3E}">
        <p14:creationId xmlns:p14="http://schemas.microsoft.com/office/powerpoint/2010/main" val="2761359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70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42" presetClass="path" presetSubtype="0" decel="100000" fill="hold" nodeType="withEffect">
                                  <p:stCondLst>
                                    <p:cond delay="700"/>
                                  </p:stCondLst>
                                  <p:childTnLst>
                                    <p:animMotion origin="layout" path="M 8.33333E-7 0 L 8.33333E-7 0.03287 " pathEditMode="relative" rAng="0" ptsTypes="AA">
                                      <p:cBhvr>
                                        <p:cTn id="9" dur="500" spd="-100000" fill="hold"/>
                                        <p:tgtEl>
                                          <p:spTgt spid="8"/>
                                        </p:tgtEl>
                                        <p:attrNameLst>
                                          <p:attrName>ppt_x</p:attrName>
                                          <p:attrName>ppt_y</p:attrName>
                                        </p:attrNameLst>
                                      </p:cBhvr>
                                      <p:rCtr x="0" y="16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0F13B51-F721-9420-26BC-DC9484853A12}"/>
              </a:ext>
            </a:extLst>
          </p:cNvPr>
          <p:cNvSpPr>
            <a:spLocks noGrp="1"/>
          </p:cNvSpPr>
          <p:nvPr>
            <p:ph type="title"/>
          </p:nvPr>
        </p:nvSpPr>
        <p:spPr>
          <a:xfrm>
            <a:off x="838200" y="132595"/>
            <a:ext cx="10515600" cy="1325563"/>
          </a:xfrm>
        </p:spPr>
        <p:txBody>
          <a:bodyPr>
            <a:normAutofit/>
          </a:bodyPr>
          <a:lstStyle/>
          <a:p>
            <a:r>
              <a:rPr lang="en-US">
                <a:solidFill>
                  <a:schemeClr val="tx1"/>
                </a:solidFill>
              </a:rPr>
              <a:t>.NET MAUI in .NET 6</a:t>
            </a:r>
          </a:p>
        </p:txBody>
      </p:sp>
      <p:grpSp>
        <p:nvGrpSpPr>
          <p:cNvPr id="36" name="Group 35">
            <a:extLst>
              <a:ext uri="{FF2B5EF4-FFF2-40B4-BE49-F238E27FC236}">
                <a16:creationId xmlns:a16="http://schemas.microsoft.com/office/drawing/2014/main" id="{A69B89E9-8DCC-EC42-519B-3F4ED8410B40}"/>
              </a:ext>
            </a:extLst>
          </p:cNvPr>
          <p:cNvGrpSpPr/>
          <p:nvPr/>
        </p:nvGrpSpPr>
        <p:grpSpPr>
          <a:xfrm>
            <a:off x="1152831" y="1436687"/>
            <a:ext cx="4714877" cy="4698734"/>
            <a:chOff x="1152831" y="1436687"/>
            <a:chExt cx="4714877" cy="4698734"/>
          </a:xfrm>
        </p:grpSpPr>
        <p:sp>
          <p:nvSpPr>
            <p:cNvPr id="12" name="Rectangle: Rounded Corners 11">
              <a:extLst>
                <a:ext uri="{FF2B5EF4-FFF2-40B4-BE49-F238E27FC236}">
                  <a16:creationId xmlns:a16="http://schemas.microsoft.com/office/drawing/2014/main" id="{EE73D57A-7CEE-E5A7-03B1-59AB67179303}"/>
                </a:ext>
              </a:extLst>
            </p:cNvPr>
            <p:cNvSpPr/>
            <p:nvPr/>
          </p:nvSpPr>
          <p:spPr>
            <a:xfrm>
              <a:off x="1152831" y="1436687"/>
              <a:ext cx="4714877" cy="1474413"/>
            </a:xfrm>
            <a:prstGeom prst="roundRect">
              <a:avLst>
                <a:gd name="adj" fmla="val 7718"/>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3" name="Rectangle: Rounded Corners 11">
              <a:extLst>
                <a:ext uri="{FF2B5EF4-FFF2-40B4-BE49-F238E27FC236}">
                  <a16:creationId xmlns:a16="http://schemas.microsoft.com/office/drawing/2014/main" id="{1493E754-1885-69F2-99EB-F131AFD4EEC8}"/>
                </a:ext>
              </a:extLst>
            </p:cNvPr>
            <p:cNvSpPr/>
            <p:nvPr/>
          </p:nvSpPr>
          <p:spPr>
            <a:xfrm>
              <a:off x="1152831" y="3048846"/>
              <a:ext cx="4714877" cy="1474413"/>
            </a:xfrm>
            <a:prstGeom prst="roundRect">
              <a:avLst>
                <a:gd name="adj" fmla="val 7718"/>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4" name="Rectangle: Rounded Corners 11">
              <a:extLst>
                <a:ext uri="{FF2B5EF4-FFF2-40B4-BE49-F238E27FC236}">
                  <a16:creationId xmlns:a16="http://schemas.microsoft.com/office/drawing/2014/main" id="{4C873ACE-4F04-D626-AB72-60398C332CD8}"/>
                </a:ext>
              </a:extLst>
            </p:cNvPr>
            <p:cNvSpPr/>
            <p:nvPr/>
          </p:nvSpPr>
          <p:spPr>
            <a:xfrm>
              <a:off x="1152831" y="4661008"/>
              <a:ext cx="4714877" cy="1474413"/>
            </a:xfrm>
            <a:prstGeom prst="roundRect">
              <a:avLst>
                <a:gd name="adj" fmla="val 7718"/>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8" name="TextBox 17">
              <a:extLst>
                <a:ext uri="{FF2B5EF4-FFF2-40B4-BE49-F238E27FC236}">
                  <a16:creationId xmlns:a16="http://schemas.microsoft.com/office/drawing/2014/main" id="{4A36FDCD-7E54-523A-DE75-AF3088AD4143}"/>
                </a:ext>
              </a:extLst>
            </p:cNvPr>
            <p:cNvSpPr txBox="1"/>
            <p:nvPr/>
          </p:nvSpPr>
          <p:spPr>
            <a:xfrm>
              <a:off x="1443520" y="1819950"/>
              <a:ext cx="1117464" cy="707886"/>
            </a:xfrm>
            <a:prstGeom prst="rect">
              <a:avLst/>
            </a:prstGeom>
            <a:noFill/>
          </p:spPr>
          <p:txBody>
            <a:bodyPr wrap="square" lIns="0"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000" b="1" u="none" strike="noStrike" kern="1200" cap="none" spc="0" normalizeH="0" baseline="0" noProof="0">
                  <a:ln>
                    <a:noFill/>
                  </a:ln>
                  <a:solidFill>
                    <a:schemeClr val="accent4"/>
                  </a:solidFill>
                  <a:effectLst/>
                  <a:uLnTx/>
                  <a:uFillTx/>
                  <a:latin typeface="Segoe UI Semibold" panose="020B0502040204020203" pitchFamily="34" charset="0"/>
                  <a:cs typeface="Segoe UI Semibold" panose="020B0502040204020203" pitchFamily="34" charset="0"/>
                </a:rPr>
                <a:t>Unified .NET</a:t>
              </a:r>
            </a:p>
          </p:txBody>
        </p:sp>
        <p:sp>
          <p:nvSpPr>
            <p:cNvPr id="20" name="TextBox 19">
              <a:extLst>
                <a:ext uri="{FF2B5EF4-FFF2-40B4-BE49-F238E27FC236}">
                  <a16:creationId xmlns:a16="http://schemas.microsoft.com/office/drawing/2014/main" id="{CA95ED64-B4A9-F107-5656-48824EE231C0}"/>
                </a:ext>
              </a:extLst>
            </p:cNvPr>
            <p:cNvSpPr txBox="1"/>
            <p:nvPr/>
          </p:nvSpPr>
          <p:spPr>
            <a:xfrm>
              <a:off x="1443520" y="3278222"/>
              <a:ext cx="1615552" cy="1015663"/>
            </a:xfrm>
            <a:prstGeom prst="rect">
              <a:avLst/>
            </a:prstGeom>
            <a:noFill/>
          </p:spPr>
          <p:txBody>
            <a:bodyPr wrap="square" lIns="0"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000" b="1" u="none" strike="noStrike" kern="1200" cap="none" spc="0" normalizeH="0" baseline="0" noProof="0">
                  <a:ln>
                    <a:noFill/>
                  </a:ln>
                  <a:solidFill>
                    <a:schemeClr val="accent4"/>
                  </a:solidFill>
                  <a:effectLst/>
                  <a:uLnTx/>
                  <a:uFillTx/>
                  <a:latin typeface="Segoe UI Semibold" panose="020B0502040204020203" pitchFamily="34" charset="0"/>
                  <a:cs typeface="Segoe UI Semibold" panose="020B0502040204020203" pitchFamily="34" charset="0"/>
                </a:rPr>
                <a:t>Mobile, desktop, hybrid</a:t>
              </a:r>
            </a:p>
          </p:txBody>
        </p:sp>
        <p:sp>
          <p:nvSpPr>
            <p:cNvPr id="22" name="TextBox 21">
              <a:extLst>
                <a:ext uri="{FF2B5EF4-FFF2-40B4-BE49-F238E27FC236}">
                  <a16:creationId xmlns:a16="http://schemas.microsoft.com/office/drawing/2014/main" id="{1F008FF7-C85A-64A7-6614-06D9A9B29619}"/>
                </a:ext>
              </a:extLst>
            </p:cNvPr>
            <p:cNvSpPr txBox="1"/>
            <p:nvPr/>
          </p:nvSpPr>
          <p:spPr>
            <a:xfrm>
              <a:off x="1443520" y="5044271"/>
              <a:ext cx="1966837" cy="707886"/>
            </a:xfrm>
            <a:prstGeom prst="rect">
              <a:avLst/>
            </a:prstGeom>
            <a:noFill/>
          </p:spPr>
          <p:txBody>
            <a:bodyPr wrap="square" lIns="0"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000" b="1" u="none" strike="noStrike" kern="1200" cap="none" spc="0" normalizeH="0" baseline="0" noProof="0">
                  <a:ln>
                    <a:noFill/>
                  </a:ln>
                  <a:solidFill>
                    <a:schemeClr val="accent4"/>
                  </a:solidFill>
                  <a:effectLst/>
                  <a:uLnTx/>
                  <a:uFillTx/>
                  <a:latin typeface="Segoe UI Semibold" panose="020B0502040204020203" pitchFamily="34" charset="0"/>
                  <a:cs typeface="Segoe UI Semibold" panose="020B0502040204020203" pitchFamily="34" charset="0"/>
                </a:rPr>
                <a:t>Productive development</a:t>
              </a:r>
            </a:p>
          </p:txBody>
        </p:sp>
        <p:sp>
          <p:nvSpPr>
            <p:cNvPr id="50" name="Rectangle: Rounded Corners 11">
              <a:extLst>
                <a:ext uri="{FF2B5EF4-FFF2-40B4-BE49-F238E27FC236}">
                  <a16:creationId xmlns:a16="http://schemas.microsoft.com/office/drawing/2014/main" id="{19E534E4-97FF-4098-926C-E03EEF61549B}"/>
                </a:ext>
              </a:extLst>
            </p:cNvPr>
            <p:cNvSpPr/>
            <p:nvPr/>
          </p:nvSpPr>
          <p:spPr>
            <a:xfrm>
              <a:off x="3420922" y="1628761"/>
              <a:ext cx="2310301" cy="10902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914400" rtl="0" eaLnBrk="1" fontAlgn="auto" latinLnBrk="0" hangingPunct="1">
                <a:lnSpc>
                  <a:spcPct val="110000"/>
                </a:lnSpc>
                <a:spcBef>
                  <a:spcPts val="0"/>
                </a:spcBef>
                <a:spcAft>
                  <a:spcPts val="0"/>
                </a:spcAft>
                <a:buClrTx/>
                <a:buSzTx/>
                <a:buFontTx/>
                <a:buNone/>
                <a:tabLst/>
                <a:defRPr/>
              </a:pPr>
              <a:r>
                <a:rPr kumimoji="0" lang="en-US" sz="1300" u="none" strike="noStrike" kern="1200" cap="none" spc="0" normalizeH="0" baseline="0" noProof="0">
                  <a:ln>
                    <a:noFill/>
                  </a:ln>
                  <a:solidFill>
                    <a:srgbClr val="FFFFFF"/>
                  </a:solidFill>
                  <a:effectLst/>
                  <a:uLnTx/>
                  <a:uFillTx/>
                  <a:latin typeface="Segoe UI" panose="020B0502040204020203" pitchFamily="34" charset="0"/>
                  <a:cs typeface="Segoe UI" panose="020B0502040204020203" pitchFamily="34" charset="0"/>
                </a:rPr>
                <a:t>One Base Class Library</a:t>
              </a:r>
            </a:p>
            <a:p>
              <a:pPr marL="0" marR="0" lvl="0" indent="0" defTabSz="914400" rtl="0" eaLnBrk="1" fontAlgn="auto" latinLnBrk="0" hangingPunct="1">
                <a:lnSpc>
                  <a:spcPct val="110000"/>
                </a:lnSpc>
                <a:spcBef>
                  <a:spcPts val="0"/>
                </a:spcBef>
                <a:spcAft>
                  <a:spcPts val="0"/>
                </a:spcAft>
                <a:buClrTx/>
                <a:buSzTx/>
                <a:buFontTx/>
                <a:buNone/>
                <a:tabLst/>
                <a:defRPr/>
              </a:pPr>
              <a:r>
                <a:rPr kumimoji="0" lang="en-US" sz="1300" u="none" strike="noStrike" kern="1200" cap="none" spc="0" normalizeH="0" baseline="0" noProof="0">
                  <a:ln>
                    <a:noFill/>
                  </a:ln>
                  <a:solidFill>
                    <a:srgbClr val="FFFFFF"/>
                  </a:solidFill>
                  <a:effectLst/>
                  <a:uLnTx/>
                  <a:uFillTx/>
                  <a:latin typeface="Segoe UI" panose="020B0502040204020203" pitchFamily="34" charset="0"/>
                  <a:cs typeface="Segoe UI" panose="020B0502040204020203" pitchFamily="34" charset="0"/>
                </a:rPr>
                <a:t>Type Unification</a:t>
              </a:r>
            </a:p>
            <a:p>
              <a:pPr marL="0" marR="0" lvl="0" indent="0" defTabSz="914400" rtl="0" eaLnBrk="1" fontAlgn="auto" latinLnBrk="0" hangingPunct="1">
                <a:lnSpc>
                  <a:spcPct val="110000"/>
                </a:lnSpc>
                <a:spcBef>
                  <a:spcPts val="0"/>
                </a:spcBef>
                <a:spcAft>
                  <a:spcPts val="0"/>
                </a:spcAft>
                <a:buClrTx/>
                <a:buSzTx/>
                <a:buFontTx/>
                <a:buNone/>
                <a:tabLst/>
                <a:defRPr/>
              </a:pPr>
              <a:r>
                <a:rPr kumimoji="0" lang="en-US" sz="1300" u="none" strike="noStrike" kern="1200" cap="none" spc="0" normalizeH="0" baseline="0" noProof="0">
                  <a:ln>
                    <a:noFill/>
                  </a:ln>
                  <a:solidFill>
                    <a:srgbClr val="FFFFFF"/>
                  </a:solidFill>
                  <a:effectLst/>
                  <a:uLnTx/>
                  <a:uFillTx/>
                  <a:latin typeface="Segoe UI" panose="020B0502040204020203" pitchFamily="34" charset="0"/>
                  <a:cs typeface="Segoe UI" panose="020B0502040204020203" pitchFamily="34" charset="0"/>
                </a:rPr>
                <a:t>CLI Support</a:t>
              </a:r>
            </a:p>
            <a:p>
              <a:pPr marL="0" marR="0" lvl="0" indent="0" defTabSz="914400" rtl="0" eaLnBrk="1" fontAlgn="auto" latinLnBrk="0" hangingPunct="1">
                <a:lnSpc>
                  <a:spcPct val="110000"/>
                </a:lnSpc>
                <a:spcBef>
                  <a:spcPts val="0"/>
                </a:spcBef>
                <a:spcAft>
                  <a:spcPts val="0"/>
                </a:spcAft>
                <a:buClrTx/>
                <a:buSzTx/>
                <a:buFontTx/>
                <a:buNone/>
                <a:tabLst/>
                <a:defRPr/>
              </a:pPr>
              <a:r>
                <a:rPr kumimoji="0" lang="en-US" sz="1300" u="none" strike="noStrike" kern="1200" cap="none" spc="0" normalizeH="0" baseline="0" noProof="0">
                  <a:ln>
                    <a:noFill/>
                  </a:ln>
                  <a:solidFill>
                    <a:srgbClr val="FFFFFF"/>
                  </a:solidFill>
                  <a:effectLst/>
                  <a:uLnTx/>
                  <a:uFillTx/>
                  <a:latin typeface="Segoe UI" panose="020B0502040204020203" pitchFamily="34" charset="0"/>
                  <a:cs typeface="Segoe UI" panose="020B0502040204020203" pitchFamily="34" charset="0"/>
                </a:rPr>
                <a:t>SDK Style Projects</a:t>
              </a:r>
            </a:p>
            <a:p>
              <a:pPr marL="0" marR="0" lvl="0" indent="0" defTabSz="914400" rtl="0" eaLnBrk="1" fontAlgn="auto" latinLnBrk="0" hangingPunct="1">
                <a:lnSpc>
                  <a:spcPct val="110000"/>
                </a:lnSpc>
                <a:spcBef>
                  <a:spcPts val="0"/>
                </a:spcBef>
                <a:spcAft>
                  <a:spcPts val="0"/>
                </a:spcAft>
                <a:buClrTx/>
                <a:buSzTx/>
                <a:buFontTx/>
                <a:buNone/>
                <a:tabLst/>
                <a:defRPr/>
              </a:pPr>
              <a:r>
                <a:rPr kumimoji="0" lang="en-US" sz="1300" u="none" strike="noStrike" kern="1200" cap="none" spc="0" normalizeH="0" baseline="0" noProof="0">
                  <a:ln>
                    <a:noFill/>
                  </a:ln>
                  <a:solidFill>
                    <a:srgbClr val="FFFFFF"/>
                  </a:solidFill>
                  <a:effectLst/>
                  <a:uLnTx/>
                  <a:uFillTx/>
                  <a:latin typeface="Segoe UI" panose="020B0502040204020203" pitchFamily="34" charset="0"/>
                  <a:cs typeface="Segoe UI" panose="020B0502040204020203" pitchFamily="34" charset="0"/>
                </a:rPr>
                <a:t>Modern Support Lifecycle</a:t>
              </a:r>
            </a:p>
          </p:txBody>
        </p:sp>
        <p:sp>
          <p:nvSpPr>
            <p:cNvPr id="51" name="Rectangle: Rounded Corners 13">
              <a:extLst>
                <a:ext uri="{FF2B5EF4-FFF2-40B4-BE49-F238E27FC236}">
                  <a16:creationId xmlns:a16="http://schemas.microsoft.com/office/drawing/2014/main" id="{5AAB003D-1A32-BDBA-8B50-CFF76FD33E81}"/>
                </a:ext>
              </a:extLst>
            </p:cNvPr>
            <p:cNvSpPr/>
            <p:nvPr/>
          </p:nvSpPr>
          <p:spPr>
            <a:xfrm>
              <a:off x="3420922" y="3240921"/>
              <a:ext cx="2310301" cy="10902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914400" rtl="0" eaLnBrk="1" fontAlgn="auto" latinLnBrk="0" hangingPunct="1">
                <a:lnSpc>
                  <a:spcPct val="110000"/>
                </a:lnSpc>
                <a:spcBef>
                  <a:spcPts val="0"/>
                </a:spcBef>
                <a:spcAft>
                  <a:spcPts val="0"/>
                </a:spcAft>
                <a:buClrTx/>
                <a:buSzTx/>
                <a:buFontTx/>
                <a:buNone/>
                <a:tabLst/>
                <a:defRPr/>
              </a:pPr>
              <a:r>
                <a:rPr kumimoji="0" lang="en-US" sz="1300" u="none" strike="noStrike" kern="1200" cap="none" spc="0" normalizeH="0" baseline="0" noProof="0">
                  <a:ln>
                    <a:noFill/>
                  </a:ln>
                  <a:solidFill>
                    <a:srgbClr val="FFFFFF"/>
                  </a:solidFill>
                  <a:effectLst/>
                  <a:uLnTx/>
                  <a:uFillTx/>
                  <a:latin typeface="Segoe UI" panose="020B0502040204020203" pitchFamily="34" charset="0"/>
                  <a:cs typeface="Segoe UI" panose="020B0502040204020203" pitchFamily="34" charset="0"/>
                </a:rPr>
                <a:t>Android</a:t>
              </a:r>
            </a:p>
            <a:p>
              <a:pPr marL="0" marR="0" lvl="0" indent="0" defTabSz="914400" rtl="0" eaLnBrk="1" fontAlgn="auto" latinLnBrk="0" hangingPunct="1">
                <a:lnSpc>
                  <a:spcPct val="110000"/>
                </a:lnSpc>
                <a:spcBef>
                  <a:spcPts val="0"/>
                </a:spcBef>
                <a:spcAft>
                  <a:spcPts val="0"/>
                </a:spcAft>
                <a:buClrTx/>
                <a:buSzTx/>
                <a:buFontTx/>
                <a:buNone/>
                <a:tabLst/>
                <a:defRPr/>
              </a:pPr>
              <a:r>
                <a:rPr kumimoji="0" lang="en-US" sz="1300" u="none" strike="noStrike" kern="1200" cap="none" spc="0" normalizeH="0" baseline="0" noProof="0">
                  <a:ln>
                    <a:noFill/>
                  </a:ln>
                  <a:solidFill>
                    <a:srgbClr val="FFFFFF"/>
                  </a:solidFill>
                  <a:effectLst/>
                  <a:uLnTx/>
                  <a:uFillTx/>
                  <a:latin typeface="Segoe UI" panose="020B0502040204020203" pitchFamily="34" charset="0"/>
                  <a:cs typeface="Segoe UI" panose="020B0502040204020203" pitchFamily="34" charset="0"/>
                </a:rPr>
                <a:t>iOS</a:t>
              </a:r>
            </a:p>
            <a:p>
              <a:pPr marL="0" marR="0" lvl="0" indent="0" defTabSz="914400" rtl="0" eaLnBrk="1" fontAlgn="auto" latinLnBrk="0" hangingPunct="1">
                <a:lnSpc>
                  <a:spcPct val="110000"/>
                </a:lnSpc>
                <a:spcBef>
                  <a:spcPts val="0"/>
                </a:spcBef>
                <a:spcAft>
                  <a:spcPts val="0"/>
                </a:spcAft>
                <a:buClrTx/>
                <a:buSzTx/>
                <a:buFontTx/>
                <a:buNone/>
                <a:tabLst/>
                <a:defRPr/>
              </a:pPr>
              <a:r>
                <a:rPr kumimoji="0" lang="en-US" sz="1300" u="none" strike="noStrike" kern="1200" cap="none" spc="0" normalizeH="0" baseline="0" noProof="0" err="1">
                  <a:ln>
                    <a:noFill/>
                  </a:ln>
                  <a:solidFill>
                    <a:srgbClr val="FFFFFF"/>
                  </a:solidFill>
                  <a:effectLst/>
                  <a:uLnTx/>
                  <a:uFillTx/>
                  <a:latin typeface="Segoe UI" panose="020B0502040204020203" pitchFamily="34" charset="0"/>
                  <a:cs typeface="Segoe UI" panose="020B0502040204020203" pitchFamily="34" charset="0"/>
                </a:rPr>
                <a:t>WinUI</a:t>
              </a:r>
              <a:endParaRPr kumimoji="0" lang="en-US" sz="1300" u="none" strike="noStrike" kern="1200" cap="none" spc="0" normalizeH="0" baseline="0" noProof="0">
                <a:ln>
                  <a:noFill/>
                </a:ln>
                <a:solidFill>
                  <a:srgbClr val="FFFFFF"/>
                </a:solidFill>
                <a:effectLst/>
                <a:uLnTx/>
                <a:uFillTx/>
                <a:latin typeface="Segoe UI" panose="020B0502040204020203" pitchFamily="34" charset="0"/>
                <a:cs typeface="Segoe UI" panose="020B0502040204020203" pitchFamily="34" charset="0"/>
              </a:endParaRPr>
            </a:p>
            <a:p>
              <a:pPr marL="0" marR="0" lvl="0" indent="0" defTabSz="914400" rtl="0" eaLnBrk="1" fontAlgn="auto" latinLnBrk="0" hangingPunct="1">
                <a:lnSpc>
                  <a:spcPct val="110000"/>
                </a:lnSpc>
                <a:spcBef>
                  <a:spcPts val="0"/>
                </a:spcBef>
                <a:spcAft>
                  <a:spcPts val="0"/>
                </a:spcAft>
                <a:buClrTx/>
                <a:buSzTx/>
                <a:buFontTx/>
                <a:buNone/>
                <a:tabLst/>
                <a:defRPr/>
              </a:pPr>
              <a:r>
                <a:rPr kumimoji="0" lang="en-US" sz="1300" u="none" strike="noStrike" kern="1200" cap="none" spc="0" normalizeH="0" baseline="0" noProof="0">
                  <a:ln>
                    <a:noFill/>
                  </a:ln>
                  <a:solidFill>
                    <a:srgbClr val="FFFFFF"/>
                  </a:solidFill>
                  <a:effectLst/>
                  <a:uLnTx/>
                  <a:uFillTx/>
                  <a:latin typeface="Segoe UI" panose="020B0502040204020203" pitchFamily="34" charset="0"/>
                  <a:cs typeface="Segoe UI" panose="020B0502040204020203" pitchFamily="34" charset="0"/>
                </a:rPr>
                <a:t>Mac Catalyst</a:t>
              </a:r>
            </a:p>
            <a:p>
              <a:pPr marL="0" marR="0" lvl="0" indent="0" defTabSz="914400" rtl="0" eaLnBrk="1" fontAlgn="auto" latinLnBrk="0" hangingPunct="1">
                <a:lnSpc>
                  <a:spcPct val="110000"/>
                </a:lnSpc>
                <a:spcBef>
                  <a:spcPts val="0"/>
                </a:spcBef>
                <a:spcAft>
                  <a:spcPts val="0"/>
                </a:spcAft>
                <a:buClrTx/>
                <a:buSzTx/>
                <a:buFontTx/>
                <a:buNone/>
                <a:tabLst/>
                <a:defRPr/>
              </a:pPr>
              <a:r>
                <a:rPr kumimoji="0" lang="en-US" sz="1300" u="none" strike="noStrike" kern="1200" cap="none" spc="0" normalizeH="0" baseline="0" noProof="0" err="1">
                  <a:ln>
                    <a:noFill/>
                  </a:ln>
                  <a:solidFill>
                    <a:srgbClr val="FFFFFF"/>
                  </a:solidFill>
                  <a:effectLst/>
                  <a:uLnTx/>
                  <a:uFillTx/>
                  <a:latin typeface="Segoe UI" panose="020B0502040204020203" pitchFamily="34" charset="0"/>
                  <a:cs typeface="Segoe UI" panose="020B0502040204020203" pitchFamily="34" charset="0"/>
                </a:rPr>
                <a:t>Blazor</a:t>
              </a:r>
              <a:r>
                <a:rPr kumimoji="0" lang="en-US" sz="1300" u="none" strike="noStrike" kern="1200" cap="none" spc="0" normalizeH="0" baseline="0" noProof="0">
                  <a:ln>
                    <a:noFill/>
                  </a:ln>
                  <a:solidFill>
                    <a:srgbClr val="FFFFFF"/>
                  </a:solidFill>
                  <a:effectLst/>
                  <a:uLnTx/>
                  <a:uFillTx/>
                  <a:latin typeface="Segoe UI" panose="020B0502040204020203" pitchFamily="34" charset="0"/>
                  <a:cs typeface="Segoe UI" panose="020B0502040204020203" pitchFamily="34" charset="0"/>
                </a:rPr>
                <a:t> WebView</a:t>
              </a:r>
            </a:p>
          </p:txBody>
        </p:sp>
        <p:sp>
          <p:nvSpPr>
            <p:cNvPr id="52" name="Rectangle: Rounded Corners 15">
              <a:extLst>
                <a:ext uri="{FF2B5EF4-FFF2-40B4-BE49-F238E27FC236}">
                  <a16:creationId xmlns:a16="http://schemas.microsoft.com/office/drawing/2014/main" id="{A6B72832-6EE1-4B0B-14DE-615FD356D10A}"/>
                </a:ext>
              </a:extLst>
            </p:cNvPr>
            <p:cNvSpPr/>
            <p:nvPr/>
          </p:nvSpPr>
          <p:spPr>
            <a:xfrm>
              <a:off x="3420922" y="4853083"/>
              <a:ext cx="2310301" cy="10902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914400" rtl="0" eaLnBrk="1" fontAlgn="auto" latinLnBrk="0" hangingPunct="1">
                <a:lnSpc>
                  <a:spcPct val="110000"/>
                </a:lnSpc>
                <a:spcBef>
                  <a:spcPts val="0"/>
                </a:spcBef>
                <a:spcAft>
                  <a:spcPts val="0"/>
                </a:spcAft>
                <a:buClrTx/>
                <a:buSzTx/>
                <a:buFontTx/>
                <a:buNone/>
                <a:tabLst/>
                <a:defRPr/>
              </a:pPr>
              <a:r>
                <a:rPr kumimoji="0" lang="en-US" sz="1300" u="none" strike="noStrike" kern="1200" cap="none" spc="0" normalizeH="0" baseline="0" noProof="0">
                  <a:ln>
                    <a:noFill/>
                  </a:ln>
                  <a:solidFill>
                    <a:srgbClr val="FFFFFF"/>
                  </a:solidFill>
                  <a:effectLst/>
                  <a:uLnTx/>
                  <a:uFillTx/>
                  <a:latin typeface="Segoe UI" panose="020B0502040204020203" pitchFamily="34" charset="0"/>
                  <a:cs typeface="Segoe UI" panose="020B0502040204020203" pitchFamily="34" charset="0"/>
                </a:rPr>
                <a:t>Single Project</a:t>
              </a:r>
            </a:p>
            <a:p>
              <a:pPr marL="0" marR="0" lvl="0" indent="0" defTabSz="914400" rtl="0" eaLnBrk="1" fontAlgn="auto" latinLnBrk="0" hangingPunct="1">
                <a:lnSpc>
                  <a:spcPct val="110000"/>
                </a:lnSpc>
                <a:spcBef>
                  <a:spcPts val="0"/>
                </a:spcBef>
                <a:spcAft>
                  <a:spcPts val="0"/>
                </a:spcAft>
                <a:buClrTx/>
                <a:buSzTx/>
                <a:buFontTx/>
                <a:buNone/>
                <a:tabLst/>
                <a:defRPr/>
              </a:pPr>
              <a:r>
                <a:rPr kumimoji="0" lang="en-US" sz="1300" u="none" strike="noStrike" kern="1200" cap="none" spc="0" normalizeH="0" baseline="0" noProof="0" err="1">
                  <a:ln>
                    <a:noFill/>
                  </a:ln>
                  <a:solidFill>
                    <a:srgbClr val="FFFFFF"/>
                  </a:solidFill>
                  <a:effectLst/>
                  <a:uLnTx/>
                  <a:uFillTx/>
                  <a:latin typeface="Segoe UI" panose="020B0502040204020203" pitchFamily="34" charset="0"/>
                  <a:cs typeface="Segoe UI" panose="020B0502040204020203" pitchFamily="34" charset="0"/>
                </a:rPr>
                <a:t>Microsoft.Extensions</a:t>
              </a:r>
              <a:endParaRPr kumimoji="0" lang="en-US" sz="1300" u="none" strike="noStrike" kern="1200" cap="none" spc="0" normalizeH="0" baseline="0" noProof="0">
                <a:ln>
                  <a:noFill/>
                </a:ln>
                <a:solidFill>
                  <a:srgbClr val="FFFFFF"/>
                </a:solidFill>
                <a:effectLst/>
                <a:uLnTx/>
                <a:uFillTx/>
                <a:latin typeface="Segoe UI" panose="020B0502040204020203" pitchFamily="34" charset="0"/>
                <a:cs typeface="Segoe UI" panose="020B0502040204020203" pitchFamily="34" charset="0"/>
              </a:endParaRPr>
            </a:p>
            <a:p>
              <a:pPr marL="0" marR="0" lvl="0" indent="0" defTabSz="914400" rtl="0" eaLnBrk="1" fontAlgn="auto" latinLnBrk="0" hangingPunct="1">
                <a:lnSpc>
                  <a:spcPct val="110000"/>
                </a:lnSpc>
                <a:spcBef>
                  <a:spcPts val="0"/>
                </a:spcBef>
                <a:spcAft>
                  <a:spcPts val="0"/>
                </a:spcAft>
                <a:buClrTx/>
                <a:buSzTx/>
                <a:buFontTx/>
                <a:buNone/>
                <a:tabLst/>
                <a:defRPr/>
              </a:pPr>
              <a:r>
                <a:rPr kumimoji="0" lang="en-US" sz="1300" u="none" strike="noStrike" kern="1200" cap="none" spc="0" normalizeH="0" baseline="0" noProof="0">
                  <a:ln>
                    <a:noFill/>
                  </a:ln>
                  <a:solidFill>
                    <a:srgbClr val="FFFFFF"/>
                  </a:solidFill>
                  <a:effectLst/>
                  <a:uLnTx/>
                  <a:uFillTx/>
                  <a:latin typeface="Segoe UI" panose="020B0502040204020203" pitchFamily="34" charset="0"/>
                  <a:cs typeface="Segoe UI" panose="020B0502040204020203" pitchFamily="34" charset="0"/>
                </a:rPr>
                <a:t>.NET Hot Reload</a:t>
              </a:r>
            </a:p>
            <a:p>
              <a:pPr marL="0" marR="0" lvl="0" indent="0" defTabSz="914400" rtl="0" eaLnBrk="1" fontAlgn="auto" latinLnBrk="0" hangingPunct="1">
                <a:lnSpc>
                  <a:spcPct val="110000"/>
                </a:lnSpc>
                <a:spcBef>
                  <a:spcPts val="0"/>
                </a:spcBef>
                <a:spcAft>
                  <a:spcPts val="0"/>
                </a:spcAft>
                <a:buClrTx/>
                <a:buSzTx/>
                <a:buFontTx/>
                <a:buNone/>
                <a:tabLst/>
                <a:defRPr/>
              </a:pPr>
              <a:r>
                <a:rPr kumimoji="0" lang="en-US" sz="1300" u="none" strike="noStrike" kern="1200" cap="none" spc="0" normalizeH="0" baseline="0" noProof="0">
                  <a:ln>
                    <a:noFill/>
                  </a:ln>
                  <a:solidFill>
                    <a:srgbClr val="FFFFFF"/>
                  </a:solidFill>
                  <a:effectLst/>
                  <a:uLnTx/>
                  <a:uFillTx/>
                  <a:latin typeface="Segoe UI" panose="020B0502040204020203" pitchFamily="34" charset="0"/>
                  <a:cs typeface="Segoe UI" panose="020B0502040204020203" pitchFamily="34" charset="0"/>
                </a:rPr>
                <a:t>XAML Hot Reload</a:t>
              </a:r>
            </a:p>
            <a:p>
              <a:pPr marL="0" marR="0" lvl="0" indent="0" defTabSz="914400" rtl="0" eaLnBrk="1" fontAlgn="auto" latinLnBrk="0" hangingPunct="1">
                <a:lnSpc>
                  <a:spcPct val="110000"/>
                </a:lnSpc>
                <a:spcBef>
                  <a:spcPts val="0"/>
                </a:spcBef>
                <a:spcAft>
                  <a:spcPts val="0"/>
                </a:spcAft>
                <a:buClrTx/>
                <a:buSzTx/>
                <a:buFontTx/>
                <a:buNone/>
                <a:tabLst/>
                <a:defRPr/>
              </a:pPr>
              <a:r>
                <a:rPr kumimoji="0" lang="en-US" sz="1300" u="none" strike="noStrike" kern="1200" cap="none" spc="0" normalizeH="0" baseline="0" noProof="0">
                  <a:ln>
                    <a:noFill/>
                  </a:ln>
                  <a:solidFill>
                    <a:srgbClr val="FFFFFF"/>
                  </a:solidFill>
                  <a:effectLst/>
                  <a:uLnTx/>
                  <a:uFillTx/>
                  <a:latin typeface="Segoe UI" panose="020B0502040204020203" pitchFamily="34" charset="0"/>
                  <a:cs typeface="Segoe UI" panose="020B0502040204020203" pitchFamily="34" charset="0"/>
                </a:rPr>
                <a:t>Visual Diagnostics</a:t>
              </a:r>
            </a:p>
          </p:txBody>
        </p:sp>
      </p:grpSp>
      <p:grpSp>
        <p:nvGrpSpPr>
          <p:cNvPr id="34" name="Group 33">
            <a:extLst>
              <a:ext uri="{FF2B5EF4-FFF2-40B4-BE49-F238E27FC236}">
                <a16:creationId xmlns:a16="http://schemas.microsoft.com/office/drawing/2014/main" id="{64F042BF-DC02-D08A-A84D-01B9B0E79A5E}"/>
              </a:ext>
            </a:extLst>
          </p:cNvPr>
          <p:cNvGrpSpPr/>
          <p:nvPr/>
        </p:nvGrpSpPr>
        <p:grpSpPr>
          <a:xfrm>
            <a:off x="6431170" y="1889900"/>
            <a:ext cx="4608000" cy="3206579"/>
            <a:chOff x="6326457" y="1642813"/>
            <a:chExt cx="4608000" cy="3206579"/>
          </a:xfrm>
        </p:grpSpPr>
        <p:sp>
          <p:nvSpPr>
            <p:cNvPr id="59" name="Rounded Rectangle 58">
              <a:extLst>
                <a:ext uri="{FF2B5EF4-FFF2-40B4-BE49-F238E27FC236}">
                  <a16:creationId xmlns:a16="http://schemas.microsoft.com/office/drawing/2014/main" id="{1FDE10DD-D537-E524-44A8-7C825431C7A4}"/>
                </a:ext>
              </a:extLst>
            </p:cNvPr>
            <p:cNvSpPr/>
            <p:nvPr/>
          </p:nvSpPr>
          <p:spPr bwMode="auto">
            <a:xfrm>
              <a:off x="6326457" y="1642813"/>
              <a:ext cx="4608000" cy="1750483"/>
            </a:xfrm>
            <a:prstGeom prst="roundRect">
              <a:avLst>
                <a:gd name="adj" fmla="val 10277"/>
              </a:avLst>
            </a:prstGeom>
            <a:solidFill>
              <a:schemeClr val="bg1">
                <a:lumMod val="85000"/>
                <a:lumOff val="15000"/>
              </a:schemeClr>
            </a:solidFill>
            <a:ln w="6350" cap="flat" cmpd="sng" algn="ctr">
              <a:noFill/>
              <a:prstDash val="solid"/>
              <a:miter lim="800000"/>
              <a:headEnd type="none" w="med" len="med"/>
              <a:tailEnd type="none" w="med" len="med"/>
            </a:ln>
            <a:effectLst/>
          </p:spPr>
          <p:txBody>
            <a:bodyPr rot="0" spcFirstLastPara="0" vertOverflow="overflow" horzOverflow="overflow" vert="horz" wrap="square" lIns="180000" tIns="144000" rIns="180000" bIns="144000" numCol="1" spcCol="0" rtlCol="0" fromWordArt="0" anchor="t"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2400" b="1" u="none" strike="noStrike" kern="0" cap="none" spc="0" normalizeH="0" baseline="0" noProof="0">
                  <a:ln>
                    <a:noFill/>
                  </a:ln>
                  <a:solidFill>
                    <a:srgbClr val="FFFFFF"/>
                  </a:solidFill>
                  <a:effectLst/>
                  <a:uLnTx/>
                  <a:uFillTx/>
                  <a:latin typeface="Segoe UI Semibold" panose="020B0502040204020203" pitchFamily="34" charset="0"/>
                  <a:ea typeface="Open Sans" panose="020B0606030504020204" pitchFamily="34" charset="0"/>
                  <a:cs typeface="Segoe UI Semibold" panose="020B0502040204020203" pitchFamily="34" charset="0"/>
                </a:rPr>
                <a:t>.NET 6</a:t>
              </a:r>
            </a:p>
          </p:txBody>
        </p:sp>
        <p:sp>
          <p:nvSpPr>
            <p:cNvPr id="60" name="Rounded Rectangle 59">
              <a:extLst>
                <a:ext uri="{FF2B5EF4-FFF2-40B4-BE49-F238E27FC236}">
                  <a16:creationId xmlns:a16="http://schemas.microsoft.com/office/drawing/2014/main" id="{40EB80DE-8D1E-7DB0-5B25-EE91C521B61B}"/>
                </a:ext>
              </a:extLst>
            </p:cNvPr>
            <p:cNvSpPr/>
            <p:nvPr/>
          </p:nvSpPr>
          <p:spPr bwMode="auto">
            <a:xfrm>
              <a:off x="6572089" y="2423159"/>
              <a:ext cx="4116736" cy="769353"/>
            </a:xfrm>
            <a:prstGeom prst="roundRect">
              <a:avLst>
                <a:gd name="adj" fmla="val 15517"/>
              </a:avLst>
            </a:prstGeom>
            <a:noFill/>
            <a:ln w="12700" cap="flat" cmpd="sng" algn="ctr">
              <a:solidFill>
                <a:schemeClr val="accent4"/>
              </a:solidFill>
              <a:prstDash val="solid"/>
              <a:miter lim="800000"/>
              <a:headEnd type="none" w="med" len="med"/>
              <a:tailEnd type="none" w="med" len="med"/>
            </a:ln>
            <a:effectLst/>
          </p:spPr>
          <p:txBody>
            <a:bodyPr rot="0" spcFirstLastPara="0" vertOverflow="overflow" horzOverflow="overflow" vert="horz" wrap="square" lIns="182880" tIns="144000" rIns="182880" bIns="14400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2400" b="1" u="none" strike="noStrike" kern="0" cap="none" spc="0" normalizeH="0" baseline="0" noProof="0">
                  <a:ln>
                    <a:noFill/>
                  </a:ln>
                  <a:solidFill>
                    <a:schemeClr val="accent4"/>
                  </a:solidFill>
                  <a:effectLst/>
                  <a:uLnTx/>
                  <a:uFillTx/>
                  <a:latin typeface="Segoe UI Semibold" panose="020B0502040204020203" pitchFamily="34" charset="0"/>
                  <a:ea typeface="Open Sans" panose="020B0606030504020204" pitchFamily="34" charset="0"/>
                  <a:cs typeface="Segoe UI Semibold" panose="020B0502040204020203" pitchFamily="34" charset="0"/>
                </a:rPr>
                <a:t>.NET MAUI</a:t>
              </a:r>
            </a:p>
          </p:txBody>
        </p:sp>
        <p:sp>
          <p:nvSpPr>
            <p:cNvPr id="95" name="Rounded Rectangle 94">
              <a:extLst>
                <a:ext uri="{FF2B5EF4-FFF2-40B4-BE49-F238E27FC236}">
                  <a16:creationId xmlns:a16="http://schemas.microsoft.com/office/drawing/2014/main" id="{6BEF3F05-8CEA-A1D4-343B-7C6ABA346B40}"/>
                </a:ext>
              </a:extLst>
            </p:cNvPr>
            <p:cNvSpPr/>
            <p:nvPr/>
          </p:nvSpPr>
          <p:spPr bwMode="auto">
            <a:xfrm>
              <a:off x="6344457" y="3619487"/>
              <a:ext cx="1080000" cy="641417"/>
            </a:xfrm>
            <a:prstGeom prst="roundRect">
              <a:avLst/>
            </a:prstGeom>
            <a:noFill/>
            <a:ln w="12700" cap="flat" cmpd="sng" algn="ctr">
              <a:solidFill>
                <a:schemeClr val="accent4"/>
              </a:solidFill>
              <a:prstDash val="solid"/>
              <a:miter lim="800000"/>
              <a:headEnd type="none" w="med" len="med"/>
              <a:tailEnd type="none" w="med" len="med"/>
            </a:ln>
            <a:effectLst/>
          </p:spPr>
          <p:txBody>
            <a:bodyPr rot="0" spcFirstLastPara="0" vertOverflow="overflow" horzOverflow="overflow" vert="horz" wrap="square" lIns="72000" tIns="108000" rIns="72000" bIns="10800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b="1" kern="0" err="1">
                  <a:solidFill>
                    <a:srgbClr val="FFFFFF"/>
                  </a:solidFill>
                  <a:latin typeface="Segoe UI Semibold" panose="020B0502040204020203" pitchFamily="34" charset="0"/>
                  <a:ea typeface="Open Sans" panose="020B0606030504020204" pitchFamily="34" charset="0"/>
                  <a:cs typeface="Segoe UI Semibold" panose="020B0502040204020203" pitchFamily="34" charset="0"/>
                </a:rPr>
                <a:t>WinUI</a:t>
              </a:r>
              <a:endParaRPr lang="en-US" sz="1400" b="1" kern="0">
                <a:solidFill>
                  <a:srgbClr val="FFFFFF"/>
                </a:solidFill>
                <a:latin typeface="Segoe UI Semibold" panose="020B0502040204020203" pitchFamily="34" charset="0"/>
                <a:ea typeface="Open Sans" panose="020B0606030504020204" pitchFamily="34" charset="0"/>
                <a:cs typeface="Segoe UI Semibold" panose="020B0502040204020203" pitchFamily="34" charset="0"/>
              </a:endParaRPr>
            </a:p>
          </p:txBody>
        </p:sp>
        <p:sp>
          <p:nvSpPr>
            <p:cNvPr id="96" name="Rounded Rectangle 95">
              <a:extLst>
                <a:ext uri="{FF2B5EF4-FFF2-40B4-BE49-F238E27FC236}">
                  <a16:creationId xmlns:a16="http://schemas.microsoft.com/office/drawing/2014/main" id="{3B778458-3F96-DB98-B10D-82299314ED74}"/>
                </a:ext>
              </a:extLst>
            </p:cNvPr>
            <p:cNvSpPr/>
            <p:nvPr/>
          </p:nvSpPr>
          <p:spPr bwMode="auto">
            <a:xfrm>
              <a:off x="7508457" y="3627381"/>
              <a:ext cx="1080000" cy="625629"/>
            </a:xfrm>
            <a:prstGeom prst="roundRect">
              <a:avLst/>
            </a:prstGeom>
            <a:noFill/>
            <a:ln w="12700" cap="flat" cmpd="sng" algn="ctr">
              <a:solidFill>
                <a:schemeClr val="accent4"/>
              </a:solidFill>
              <a:prstDash val="solid"/>
              <a:miter lim="800000"/>
              <a:headEnd type="none" w="med" len="med"/>
              <a:tailEnd type="none" w="med" len="med"/>
            </a:ln>
            <a:effectLst/>
          </p:spPr>
          <p:txBody>
            <a:bodyPr rot="0" spcFirstLastPara="0" vertOverflow="overflow" horzOverflow="overflow" vert="horz" wrap="square" lIns="72000" tIns="108000" rIns="72000" bIns="10800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b="1" kern="0">
                  <a:solidFill>
                    <a:srgbClr val="FFFFFF"/>
                  </a:solidFill>
                  <a:latin typeface="Segoe UI Semibold" panose="020B0502040204020203" pitchFamily="34" charset="0"/>
                  <a:ea typeface="Open Sans" panose="020B0606030504020204" pitchFamily="34" charset="0"/>
                  <a:cs typeface="Segoe UI Semibold" panose="020B0502040204020203" pitchFamily="34" charset="0"/>
                </a:rPr>
                <a:t>Mac</a:t>
              </a:r>
            </a:p>
            <a:p>
              <a:pPr algn="ctr" defTabSz="932472" fontAlgn="base">
                <a:lnSpc>
                  <a:spcPct val="90000"/>
                </a:lnSpc>
                <a:spcBef>
                  <a:spcPct val="0"/>
                </a:spcBef>
                <a:spcAft>
                  <a:spcPct val="0"/>
                </a:spcAft>
              </a:pPr>
              <a:r>
                <a:rPr lang="en-US" sz="1400" b="1" kern="0">
                  <a:solidFill>
                    <a:srgbClr val="FFFFFF"/>
                  </a:solidFill>
                  <a:latin typeface="Segoe UI Semibold" panose="020B0502040204020203" pitchFamily="34" charset="0"/>
                  <a:ea typeface="Open Sans" panose="020B0606030504020204" pitchFamily="34" charset="0"/>
                  <a:cs typeface="Segoe UI Semibold" panose="020B0502040204020203" pitchFamily="34" charset="0"/>
                </a:rPr>
                <a:t>Catalyst</a:t>
              </a:r>
            </a:p>
          </p:txBody>
        </p:sp>
        <p:sp>
          <p:nvSpPr>
            <p:cNvPr id="97" name="Rounded Rectangle 96">
              <a:extLst>
                <a:ext uri="{FF2B5EF4-FFF2-40B4-BE49-F238E27FC236}">
                  <a16:creationId xmlns:a16="http://schemas.microsoft.com/office/drawing/2014/main" id="{ACA21156-7644-DC57-6BBB-B5DA51F9B105}"/>
                </a:ext>
              </a:extLst>
            </p:cNvPr>
            <p:cNvSpPr/>
            <p:nvPr/>
          </p:nvSpPr>
          <p:spPr bwMode="auto">
            <a:xfrm>
              <a:off x="9836457" y="3622117"/>
              <a:ext cx="1080000" cy="636156"/>
            </a:xfrm>
            <a:prstGeom prst="roundRect">
              <a:avLst/>
            </a:prstGeom>
            <a:noFill/>
            <a:ln w="12700" cap="flat" cmpd="sng" algn="ctr">
              <a:solidFill>
                <a:schemeClr val="accent4"/>
              </a:solidFill>
              <a:prstDash val="solid"/>
              <a:miter lim="800000"/>
              <a:headEnd type="none" w="med" len="med"/>
              <a:tailEnd type="none" w="med" len="med"/>
            </a:ln>
            <a:effectLst/>
          </p:spPr>
          <p:txBody>
            <a:bodyPr rot="0" spcFirstLastPara="0" vertOverflow="overflow" horzOverflow="overflow" vert="horz" wrap="square" lIns="72000" tIns="108000" rIns="72000" bIns="10800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b="1" kern="0">
                  <a:solidFill>
                    <a:srgbClr val="FFFFFF"/>
                  </a:solidFill>
                  <a:latin typeface="Segoe UI Semibold" panose="020B0502040204020203" pitchFamily="34" charset="0"/>
                  <a:ea typeface="Open Sans" panose="020B0606030504020204" pitchFamily="34" charset="0"/>
                  <a:cs typeface="Segoe UI Semibold" panose="020B0502040204020203" pitchFamily="34" charset="0"/>
                </a:rPr>
                <a:t>Android</a:t>
              </a:r>
            </a:p>
          </p:txBody>
        </p:sp>
        <p:sp>
          <p:nvSpPr>
            <p:cNvPr id="94" name="Rounded Rectangle 93">
              <a:extLst>
                <a:ext uri="{FF2B5EF4-FFF2-40B4-BE49-F238E27FC236}">
                  <a16:creationId xmlns:a16="http://schemas.microsoft.com/office/drawing/2014/main" id="{87FD6B01-6C38-042C-9F8B-39E65EA74F6F}"/>
                </a:ext>
              </a:extLst>
            </p:cNvPr>
            <p:cNvSpPr/>
            <p:nvPr/>
          </p:nvSpPr>
          <p:spPr bwMode="auto">
            <a:xfrm>
              <a:off x="8672457" y="3622117"/>
              <a:ext cx="1080000" cy="636156"/>
            </a:xfrm>
            <a:prstGeom prst="roundRect">
              <a:avLst/>
            </a:prstGeom>
            <a:noFill/>
            <a:ln w="12700" cap="flat" cmpd="sng" algn="ctr">
              <a:solidFill>
                <a:schemeClr val="accent4"/>
              </a:solidFill>
              <a:prstDash val="solid"/>
              <a:miter lim="800000"/>
              <a:headEnd type="none" w="med" len="med"/>
              <a:tailEnd type="none" w="med" len="med"/>
            </a:ln>
            <a:effectLst/>
          </p:spPr>
          <p:txBody>
            <a:bodyPr rot="0" spcFirstLastPara="0" vertOverflow="overflow" horzOverflow="overflow" vert="horz" wrap="square" lIns="72000" tIns="108000" rIns="72000" bIns="10800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b="1" kern="0">
                  <a:solidFill>
                    <a:srgbClr val="FFFFFF"/>
                  </a:solidFill>
                  <a:latin typeface="Segoe UI Semibold" panose="020B0502040204020203" pitchFamily="34" charset="0"/>
                  <a:ea typeface="Open Sans" panose="020B0606030504020204" pitchFamily="34" charset="0"/>
                  <a:cs typeface="Segoe UI Semibold" panose="020B0502040204020203" pitchFamily="34" charset="0"/>
                </a:rPr>
                <a:t>iOS</a:t>
              </a:r>
            </a:p>
          </p:txBody>
        </p:sp>
        <p:grpSp>
          <p:nvGrpSpPr>
            <p:cNvPr id="31" name="Group 30">
              <a:extLst>
                <a:ext uri="{FF2B5EF4-FFF2-40B4-BE49-F238E27FC236}">
                  <a16:creationId xmlns:a16="http://schemas.microsoft.com/office/drawing/2014/main" id="{EE569C5F-2798-E195-15B0-C706D6FCDF66}"/>
                </a:ext>
              </a:extLst>
            </p:cNvPr>
            <p:cNvGrpSpPr/>
            <p:nvPr/>
          </p:nvGrpSpPr>
          <p:grpSpPr>
            <a:xfrm>
              <a:off x="6812457" y="4260904"/>
              <a:ext cx="144000" cy="588488"/>
              <a:chOff x="6794457" y="4219635"/>
              <a:chExt cx="144000" cy="588488"/>
            </a:xfrm>
          </p:grpSpPr>
          <p:cxnSp>
            <p:nvCxnSpPr>
              <p:cNvPr id="29" name="Straight Connector 28">
                <a:extLst>
                  <a:ext uri="{FF2B5EF4-FFF2-40B4-BE49-F238E27FC236}">
                    <a16:creationId xmlns:a16="http://schemas.microsoft.com/office/drawing/2014/main" id="{52A6B3F6-51C5-53D3-C236-388E547DD465}"/>
                  </a:ext>
                </a:extLst>
              </p:cNvPr>
              <p:cNvCxnSpPr>
                <a:cxnSpLocks/>
              </p:cNvCxnSpPr>
              <p:nvPr/>
            </p:nvCxnSpPr>
            <p:spPr>
              <a:xfrm>
                <a:off x="6866457" y="4219635"/>
                <a:ext cx="0" cy="516488"/>
              </a:xfrm>
              <a:prstGeom prst="line">
                <a:avLst/>
              </a:prstGeom>
              <a:ln w="6350">
                <a:solidFill>
                  <a:schemeClr val="accent4"/>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15A65716-8BA9-49AF-A3D2-FAC9D30BEA4B}"/>
                  </a:ext>
                </a:extLst>
              </p:cNvPr>
              <p:cNvSpPr>
                <a:spLocks noChangeAspect="1"/>
              </p:cNvSpPr>
              <p:nvPr/>
            </p:nvSpPr>
            <p:spPr bwMode="auto">
              <a:xfrm>
                <a:off x="6794457" y="4664123"/>
                <a:ext cx="144000" cy="144000"/>
              </a:xfrm>
              <a:prstGeom prst="ellipse">
                <a:avLst/>
              </a:prstGeom>
              <a:gradFill>
                <a:gsLst>
                  <a:gs pos="0">
                    <a:srgbClr val="50E6FF"/>
                  </a:gs>
                  <a:gs pos="100000">
                    <a:srgbClr val="8661C5"/>
                  </a:gs>
                </a:gsLst>
                <a:lin ang="27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000000"/>
                  </a:solidFill>
                  <a:ea typeface="Segoe UI" pitchFamily="34" charset="0"/>
                  <a:cs typeface="Segoe UI" pitchFamily="34" charset="0"/>
                </a:endParaRPr>
              </a:p>
            </p:txBody>
          </p:sp>
        </p:grpSp>
        <p:grpSp>
          <p:nvGrpSpPr>
            <p:cNvPr id="77" name="Group 76">
              <a:extLst>
                <a:ext uri="{FF2B5EF4-FFF2-40B4-BE49-F238E27FC236}">
                  <a16:creationId xmlns:a16="http://schemas.microsoft.com/office/drawing/2014/main" id="{1093DF9C-03D6-5673-FC4F-C69DD66659B8}"/>
                </a:ext>
              </a:extLst>
            </p:cNvPr>
            <p:cNvGrpSpPr/>
            <p:nvPr/>
          </p:nvGrpSpPr>
          <p:grpSpPr>
            <a:xfrm>
              <a:off x="7976457" y="4260904"/>
              <a:ext cx="144000" cy="588488"/>
              <a:chOff x="6794457" y="4219635"/>
              <a:chExt cx="144000" cy="588488"/>
            </a:xfrm>
          </p:grpSpPr>
          <p:cxnSp>
            <p:nvCxnSpPr>
              <p:cNvPr id="79" name="Straight Connector 78">
                <a:extLst>
                  <a:ext uri="{FF2B5EF4-FFF2-40B4-BE49-F238E27FC236}">
                    <a16:creationId xmlns:a16="http://schemas.microsoft.com/office/drawing/2014/main" id="{75DF07CD-D16C-53F4-3C1A-F1B0BAFDD031}"/>
                  </a:ext>
                </a:extLst>
              </p:cNvPr>
              <p:cNvCxnSpPr>
                <a:cxnSpLocks/>
              </p:cNvCxnSpPr>
              <p:nvPr/>
            </p:nvCxnSpPr>
            <p:spPr>
              <a:xfrm>
                <a:off x="6866457" y="4219635"/>
                <a:ext cx="0" cy="516488"/>
              </a:xfrm>
              <a:prstGeom prst="line">
                <a:avLst/>
              </a:prstGeom>
              <a:ln w="6350">
                <a:solidFill>
                  <a:schemeClr val="accent4"/>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88" name="Oval 87">
                <a:extLst>
                  <a:ext uri="{FF2B5EF4-FFF2-40B4-BE49-F238E27FC236}">
                    <a16:creationId xmlns:a16="http://schemas.microsoft.com/office/drawing/2014/main" id="{7EB90FB3-D59F-C67E-ADEB-3A7792573EAB}"/>
                  </a:ext>
                </a:extLst>
              </p:cNvPr>
              <p:cNvSpPr>
                <a:spLocks noChangeAspect="1"/>
              </p:cNvSpPr>
              <p:nvPr/>
            </p:nvSpPr>
            <p:spPr bwMode="auto">
              <a:xfrm>
                <a:off x="6794457" y="4664123"/>
                <a:ext cx="144000" cy="144000"/>
              </a:xfrm>
              <a:prstGeom prst="ellipse">
                <a:avLst/>
              </a:prstGeom>
              <a:gradFill>
                <a:gsLst>
                  <a:gs pos="0">
                    <a:srgbClr val="50E6FF"/>
                  </a:gs>
                  <a:gs pos="100000">
                    <a:srgbClr val="8661C5"/>
                  </a:gs>
                </a:gsLst>
                <a:lin ang="27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000000"/>
                  </a:solidFill>
                  <a:ea typeface="Segoe UI" pitchFamily="34" charset="0"/>
                  <a:cs typeface="Segoe UI" pitchFamily="34" charset="0"/>
                </a:endParaRPr>
              </a:p>
            </p:txBody>
          </p:sp>
        </p:grpSp>
        <p:grpSp>
          <p:nvGrpSpPr>
            <p:cNvPr id="98" name="Group 97">
              <a:extLst>
                <a:ext uri="{FF2B5EF4-FFF2-40B4-BE49-F238E27FC236}">
                  <a16:creationId xmlns:a16="http://schemas.microsoft.com/office/drawing/2014/main" id="{0AC42164-FF5C-B20F-4CE4-E8F24943CF88}"/>
                </a:ext>
              </a:extLst>
            </p:cNvPr>
            <p:cNvGrpSpPr/>
            <p:nvPr/>
          </p:nvGrpSpPr>
          <p:grpSpPr>
            <a:xfrm>
              <a:off x="9140457" y="4260904"/>
              <a:ext cx="144000" cy="588488"/>
              <a:chOff x="6794457" y="4219635"/>
              <a:chExt cx="144000" cy="588488"/>
            </a:xfrm>
          </p:grpSpPr>
          <p:cxnSp>
            <p:nvCxnSpPr>
              <p:cNvPr id="99" name="Straight Connector 98">
                <a:extLst>
                  <a:ext uri="{FF2B5EF4-FFF2-40B4-BE49-F238E27FC236}">
                    <a16:creationId xmlns:a16="http://schemas.microsoft.com/office/drawing/2014/main" id="{52057153-CB47-5C20-82F1-7AD84CA3CC82}"/>
                  </a:ext>
                </a:extLst>
              </p:cNvPr>
              <p:cNvCxnSpPr>
                <a:cxnSpLocks/>
              </p:cNvCxnSpPr>
              <p:nvPr/>
            </p:nvCxnSpPr>
            <p:spPr>
              <a:xfrm>
                <a:off x="6866457" y="4219635"/>
                <a:ext cx="0" cy="516488"/>
              </a:xfrm>
              <a:prstGeom prst="line">
                <a:avLst/>
              </a:prstGeom>
              <a:ln w="6350">
                <a:solidFill>
                  <a:schemeClr val="accent4"/>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00" name="Oval 99">
                <a:extLst>
                  <a:ext uri="{FF2B5EF4-FFF2-40B4-BE49-F238E27FC236}">
                    <a16:creationId xmlns:a16="http://schemas.microsoft.com/office/drawing/2014/main" id="{FC2FAF4D-12B1-CDAD-43DA-267D0617A0E3}"/>
                  </a:ext>
                </a:extLst>
              </p:cNvPr>
              <p:cNvSpPr>
                <a:spLocks noChangeAspect="1"/>
              </p:cNvSpPr>
              <p:nvPr/>
            </p:nvSpPr>
            <p:spPr bwMode="auto">
              <a:xfrm>
                <a:off x="6794457" y="4664123"/>
                <a:ext cx="144000" cy="144000"/>
              </a:xfrm>
              <a:prstGeom prst="ellipse">
                <a:avLst/>
              </a:prstGeom>
              <a:gradFill>
                <a:gsLst>
                  <a:gs pos="0">
                    <a:srgbClr val="50E6FF"/>
                  </a:gs>
                  <a:gs pos="100000">
                    <a:srgbClr val="8661C5"/>
                  </a:gs>
                </a:gsLst>
                <a:lin ang="27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000000"/>
                  </a:solidFill>
                  <a:ea typeface="Segoe UI" pitchFamily="34" charset="0"/>
                  <a:cs typeface="Segoe UI" pitchFamily="34" charset="0"/>
                </a:endParaRPr>
              </a:p>
            </p:txBody>
          </p:sp>
        </p:grpSp>
        <p:grpSp>
          <p:nvGrpSpPr>
            <p:cNvPr id="101" name="Group 100">
              <a:extLst>
                <a:ext uri="{FF2B5EF4-FFF2-40B4-BE49-F238E27FC236}">
                  <a16:creationId xmlns:a16="http://schemas.microsoft.com/office/drawing/2014/main" id="{A9AB8D1F-77A3-950F-A85B-CE41FD2C8585}"/>
                </a:ext>
              </a:extLst>
            </p:cNvPr>
            <p:cNvGrpSpPr/>
            <p:nvPr/>
          </p:nvGrpSpPr>
          <p:grpSpPr>
            <a:xfrm>
              <a:off x="10304457" y="4260904"/>
              <a:ext cx="144000" cy="588488"/>
              <a:chOff x="6794457" y="4219635"/>
              <a:chExt cx="144000" cy="588488"/>
            </a:xfrm>
          </p:grpSpPr>
          <p:cxnSp>
            <p:nvCxnSpPr>
              <p:cNvPr id="102" name="Straight Connector 101">
                <a:extLst>
                  <a:ext uri="{FF2B5EF4-FFF2-40B4-BE49-F238E27FC236}">
                    <a16:creationId xmlns:a16="http://schemas.microsoft.com/office/drawing/2014/main" id="{2226CAAB-3470-D740-A158-375D4A2BE0EF}"/>
                  </a:ext>
                </a:extLst>
              </p:cNvPr>
              <p:cNvCxnSpPr>
                <a:cxnSpLocks/>
              </p:cNvCxnSpPr>
              <p:nvPr/>
            </p:nvCxnSpPr>
            <p:spPr>
              <a:xfrm>
                <a:off x="6866457" y="4219635"/>
                <a:ext cx="0" cy="516488"/>
              </a:xfrm>
              <a:prstGeom prst="line">
                <a:avLst/>
              </a:prstGeom>
              <a:ln w="6350">
                <a:solidFill>
                  <a:schemeClr val="accent4"/>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03" name="Oval 102">
                <a:extLst>
                  <a:ext uri="{FF2B5EF4-FFF2-40B4-BE49-F238E27FC236}">
                    <a16:creationId xmlns:a16="http://schemas.microsoft.com/office/drawing/2014/main" id="{888D443D-4388-16FE-6FFD-EC19F5FA8B0A}"/>
                  </a:ext>
                </a:extLst>
              </p:cNvPr>
              <p:cNvSpPr>
                <a:spLocks noChangeAspect="1"/>
              </p:cNvSpPr>
              <p:nvPr/>
            </p:nvSpPr>
            <p:spPr bwMode="auto">
              <a:xfrm>
                <a:off x="6794457" y="4664123"/>
                <a:ext cx="144000" cy="144000"/>
              </a:xfrm>
              <a:prstGeom prst="ellipse">
                <a:avLst/>
              </a:prstGeom>
              <a:gradFill>
                <a:gsLst>
                  <a:gs pos="0">
                    <a:srgbClr val="50E6FF"/>
                  </a:gs>
                  <a:gs pos="100000">
                    <a:srgbClr val="8661C5"/>
                  </a:gs>
                </a:gsLst>
                <a:lin ang="27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000000"/>
                  </a:solidFill>
                  <a:ea typeface="Segoe UI" pitchFamily="34" charset="0"/>
                  <a:cs typeface="Segoe UI" pitchFamily="34" charset="0"/>
                </a:endParaRPr>
              </a:p>
            </p:txBody>
          </p:sp>
        </p:grpSp>
      </p:grpSp>
      <p:grpSp>
        <p:nvGrpSpPr>
          <p:cNvPr id="2" name="Group 1">
            <a:extLst>
              <a:ext uri="{FF2B5EF4-FFF2-40B4-BE49-F238E27FC236}">
                <a16:creationId xmlns:a16="http://schemas.microsoft.com/office/drawing/2014/main" id="{64819416-653D-2716-A0C3-35F2A145FFA7}"/>
              </a:ext>
            </a:extLst>
          </p:cNvPr>
          <p:cNvGrpSpPr/>
          <p:nvPr/>
        </p:nvGrpSpPr>
        <p:grpSpPr>
          <a:xfrm>
            <a:off x="6478091" y="4996888"/>
            <a:ext cx="4369777" cy="960338"/>
            <a:chOff x="6478091" y="4996888"/>
            <a:chExt cx="4369777" cy="960338"/>
          </a:xfrm>
        </p:grpSpPr>
        <p:grpSp>
          <p:nvGrpSpPr>
            <p:cNvPr id="39" name="Group 38">
              <a:extLst>
                <a:ext uri="{FF2B5EF4-FFF2-40B4-BE49-F238E27FC236}">
                  <a16:creationId xmlns:a16="http://schemas.microsoft.com/office/drawing/2014/main" id="{53D79394-CDB1-04BC-F906-1E23D4ACB5EA}"/>
                </a:ext>
              </a:extLst>
            </p:cNvPr>
            <p:cNvGrpSpPr/>
            <p:nvPr/>
          </p:nvGrpSpPr>
          <p:grpSpPr>
            <a:xfrm>
              <a:off x="6478091" y="4996888"/>
              <a:ext cx="998412" cy="960338"/>
              <a:chOff x="769916" y="4835245"/>
              <a:chExt cx="914400" cy="914400"/>
            </a:xfrm>
          </p:grpSpPr>
          <p:grpSp>
            <p:nvGrpSpPr>
              <p:cNvPr id="40" name="Group 42">
                <a:extLst>
                  <a:ext uri="{FF2B5EF4-FFF2-40B4-BE49-F238E27FC236}">
                    <a16:creationId xmlns:a16="http://schemas.microsoft.com/office/drawing/2014/main" id="{03552C1A-B060-88ED-DDD7-A1BEB3A2EF30}"/>
                  </a:ext>
                </a:extLst>
              </p:cNvPr>
              <p:cNvGrpSpPr>
                <a:grpSpLocks noChangeAspect="1"/>
              </p:cNvGrpSpPr>
              <p:nvPr/>
            </p:nvGrpSpPr>
            <p:grpSpPr bwMode="auto">
              <a:xfrm>
                <a:off x="1135999" y="5160128"/>
                <a:ext cx="179625" cy="186208"/>
                <a:chOff x="3492" y="1769"/>
                <a:chExt cx="854" cy="864"/>
              </a:xfrm>
              <a:solidFill>
                <a:srgbClr val="FFFFFF"/>
              </a:solidFill>
            </p:grpSpPr>
            <p:sp>
              <p:nvSpPr>
                <p:cNvPr id="42" name="Freeform 43">
                  <a:extLst>
                    <a:ext uri="{FF2B5EF4-FFF2-40B4-BE49-F238E27FC236}">
                      <a16:creationId xmlns:a16="http://schemas.microsoft.com/office/drawing/2014/main" id="{CBB18EFE-ECB5-306A-46B7-10D8EF04147C}"/>
                    </a:ext>
                  </a:extLst>
                </p:cNvPr>
                <p:cNvSpPr>
                  <a:spLocks/>
                </p:cNvSpPr>
                <p:nvPr/>
              </p:nvSpPr>
              <p:spPr bwMode="auto">
                <a:xfrm>
                  <a:off x="3872" y="1769"/>
                  <a:ext cx="474" cy="413"/>
                </a:xfrm>
                <a:custGeom>
                  <a:avLst/>
                  <a:gdLst>
                    <a:gd name="T0" fmla="*/ 0 w 474"/>
                    <a:gd name="T1" fmla="*/ 413 h 413"/>
                    <a:gd name="T2" fmla="*/ 474 w 474"/>
                    <a:gd name="T3" fmla="*/ 413 h 413"/>
                    <a:gd name="T4" fmla="*/ 474 w 474"/>
                    <a:gd name="T5" fmla="*/ 0 h 413"/>
                    <a:gd name="T6" fmla="*/ 0 w 474"/>
                    <a:gd name="T7" fmla="*/ 69 h 413"/>
                    <a:gd name="T8" fmla="*/ 0 w 474"/>
                    <a:gd name="T9" fmla="*/ 413 h 413"/>
                  </a:gdLst>
                  <a:ahLst/>
                  <a:cxnLst>
                    <a:cxn ang="0">
                      <a:pos x="T0" y="T1"/>
                    </a:cxn>
                    <a:cxn ang="0">
                      <a:pos x="T2" y="T3"/>
                    </a:cxn>
                    <a:cxn ang="0">
                      <a:pos x="T4" y="T5"/>
                    </a:cxn>
                    <a:cxn ang="0">
                      <a:pos x="T6" y="T7"/>
                    </a:cxn>
                    <a:cxn ang="0">
                      <a:pos x="T8" y="T9"/>
                    </a:cxn>
                  </a:cxnLst>
                  <a:rect l="0" t="0" r="r" b="b"/>
                  <a:pathLst>
                    <a:path w="474" h="413">
                      <a:moveTo>
                        <a:pt x="0" y="413"/>
                      </a:moveTo>
                      <a:lnTo>
                        <a:pt x="474" y="413"/>
                      </a:lnTo>
                      <a:lnTo>
                        <a:pt x="474" y="0"/>
                      </a:lnTo>
                      <a:lnTo>
                        <a:pt x="0" y="69"/>
                      </a:lnTo>
                      <a:lnTo>
                        <a:pt x="0" y="4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1333">
                          <a:prstClr val="white"/>
                        </a:gs>
                        <a:gs pos="8000">
                          <a:prstClr val="white"/>
                        </a:gs>
                      </a:gsLst>
                      <a:lin ang="5400000" scaled="0"/>
                    </a:gra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43" name="Freeform 44">
                  <a:extLst>
                    <a:ext uri="{FF2B5EF4-FFF2-40B4-BE49-F238E27FC236}">
                      <a16:creationId xmlns:a16="http://schemas.microsoft.com/office/drawing/2014/main" id="{2A1A0579-1870-FBFC-169D-A7B5B589CA97}"/>
                    </a:ext>
                  </a:extLst>
                </p:cNvPr>
                <p:cNvSpPr>
                  <a:spLocks/>
                </p:cNvSpPr>
                <p:nvPr/>
              </p:nvSpPr>
              <p:spPr bwMode="auto">
                <a:xfrm>
                  <a:off x="3492" y="1844"/>
                  <a:ext cx="345" cy="338"/>
                </a:xfrm>
                <a:custGeom>
                  <a:avLst/>
                  <a:gdLst>
                    <a:gd name="T0" fmla="*/ 345 w 345"/>
                    <a:gd name="T1" fmla="*/ 338 h 338"/>
                    <a:gd name="T2" fmla="*/ 345 w 345"/>
                    <a:gd name="T3" fmla="*/ 0 h 338"/>
                    <a:gd name="T4" fmla="*/ 0 w 345"/>
                    <a:gd name="T5" fmla="*/ 50 h 338"/>
                    <a:gd name="T6" fmla="*/ 0 w 345"/>
                    <a:gd name="T7" fmla="*/ 338 h 338"/>
                    <a:gd name="T8" fmla="*/ 345 w 345"/>
                    <a:gd name="T9" fmla="*/ 338 h 338"/>
                  </a:gdLst>
                  <a:ahLst/>
                  <a:cxnLst>
                    <a:cxn ang="0">
                      <a:pos x="T0" y="T1"/>
                    </a:cxn>
                    <a:cxn ang="0">
                      <a:pos x="T2" y="T3"/>
                    </a:cxn>
                    <a:cxn ang="0">
                      <a:pos x="T4" y="T5"/>
                    </a:cxn>
                    <a:cxn ang="0">
                      <a:pos x="T6" y="T7"/>
                    </a:cxn>
                    <a:cxn ang="0">
                      <a:pos x="T8" y="T9"/>
                    </a:cxn>
                  </a:cxnLst>
                  <a:rect l="0" t="0" r="r" b="b"/>
                  <a:pathLst>
                    <a:path w="345" h="338">
                      <a:moveTo>
                        <a:pt x="345" y="338"/>
                      </a:moveTo>
                      <a:lnTo>
                        <a:pt x="345" y="0"/>
                      </a:lnTo>
                      <a:lnTo>
                        <a:pt x="0" y="50"/>
                      </a:lnTo>
                      <a:lnTo>
                        <a:pt x="0" y="338"/>
                      </a:lnTo>
                      <a:lnTo>
                        <a:pt x="345" y="3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1333">
                          <a:prstClr val="white"/>
                        </a:gs>
                        <a:gs pos="8000">
                          <a:prstClr val="white"/>
                        </a:gs>
                      </a:gsLst>
                      <a:lin ang="5400000" scaled="0"/>
                    </a:gra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44" name="Freeform 45">
                  <a:extLst>
                    <a:ext uri="{FF2B5EF4-FFF2-40B4-BE49-F238E27FC236}">
                      <a16:creationId xmlns:a16="http://schemas.microsoft.com/office/drawing/2014/main" id="{7D874C04-6FFE-77CA-4FE3-8278173ED38D}"/>
                    </a:ext>
                  </a:extLst>
                </p:cNvPr>
                <p:cNvSpPr>
                  <a:spLocks/>
                </p:cNvSpPr>
                <p:nvPr/>
              </p:nvSpPr>
              <p:spPr bwMode="auto">
                <a:xfrm>
                  <a:off x="3492" y="2214"/>
                  <a:ext cx="345" cy="345"/>
                </a:xfrm>
                <a:custGeom>
                  <a:avLst/>
                  <a:gdLst>
                    <a:gd name="T0" fmla="*/ 345 w 345"/>
                    <a:gd name="T1" fmla="*/ 0 h 345"/>
                    <a:gd name="T2" fmla="*/ 0 w 345"/>
                    <a:gd name="T3" fmla="*/ 0 h 345"/>
                    <a:gd name="T4" fmla="*/ 0 w 345"/>
                    <a:gd name="T5" fmla="*/ 294 h 345"/>
                    <a:gd name="T6" fmla="*/ 345 w 345"/>
                    <a:gd name="T7" fmla="*/ 345 h 345"/>
                    <a:gd name="T8" fmla="*/ 345 w 345"/>
                    <a:gd name="T9" fmla="*/ 0 h 345"/>
                  </a:gdLst>
                  <a:ahLst/>
                  <a:cxnLst>
                    <a:cxn ang="0">
                      <a:pos x="T0" y="T1"/>
                    </a:cxn>
                    <a:cxn ang="0">
                      <a:pos x="T2" y="T3"/>
                    </a:cxn>
                    <a:cxn ang="0">
                      <a:pos x="T4" y="T5"/>
                    </a:cxn>
                    <a:cxn ang="0">
                      <a:pos x="T6" y="T7"/>
                    </a:cxn>
                    <a:cxn ang="0">
                      <a:pos x="T8" y="T9"/>
                    </a:cxn>
                  </a:cxnLst>
                  <a:rect l="0" t="0" r="r" b="b"/>
                  <a:pathLst>
                    <a:path w="345" h="345">
                      <a:moveTo>
                        <a:pt x="345" y="0"/>
                      </a:moveTo>
                      <a:lnTo>
                        <a:pt x="0" y="0"/>
                      </a:lnTo>
                      <a:lnTo>
                        <a:pt x="0" y="294"/>
                      </a:lnTo>
                      <a:lnTo>
                        <a:pt x="345" y="345"/>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1333">
                          <a:prstClr val="white"/>
                        </a:gs>
                        <a:gs pos="8000">
                          <a:prstClr val="white"/>
                        </a:gs>
                      </a:gsLst>
                      <a:lin ang="5400000" scaled="0"/>
                    </a:gra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45" name="Freeform 46">
                  <a:extLst>
                    <a:ext uri="{FF2B5EF4-FFF2-40B4-BE49-F238E27FC236}">
                      <a16:creationId xmlns:a16="http://schemas.microsoft.com/office/drawing/2014/main" id="{CB402B45-B786-5C4B-1957-B12DD4D9CE4F}"/>
                    </a:ext>
                  </a:extLst>
                </p:cNvPr>
                <p:cNvSpPr>
                  <a:spLocks/>
                </p:cNvSpPr>
                <p:nvPr/>
              </p:nvSpPr>
              <p:spPr bwMode="auto">
                <a:xfrm>
                  <a:off x="3872" y="2214"/>
                  <a:ext cx="474" cy="419"/>
                </a:xfrm>
                <a:custGeom>
                  <a:avLst/>
                  <a:gdLst>
                    <a:gd name="T0" fmla="*/ 0 w 474"/>
                    <a:gd name="T1" fmla="*/ 0 h 419"/>
                    <a:gd name="T2" fmla="*/ 0 w 474"/>
                    <a:gd name="T3" fmla="*/ 349 h 419"/>
                    <a:gd name="T4" fmla="*/ 474 w 474"/>
                    <a:gd name="T5" fmla="*/ 419 h 419"/>
                    <a:gd name="T6" fmla="*/ 474 w 474"/>
                    <a:gd name="T7" fmla="*/ 0 h 419"/>
                    <a:gd name="T8" fmla="*/ 0 w 474"/>
                    <a:gd name="T9" fmla="*/ 0 h 419"/>
                  </a:gdLst>
                  <a:ahLst/>
                  <a:cxnLst>
                    <a:cxn ang="0">
                      <a:pos x="T0" y="T1"/>
                    </a:cxn>
                    <a:cxn ang="0">
                      <a:pos x="T2" y="T3"/>
                    </a:cxn>
                    <a:cxn ang="0">
                      <a:pos x="T4" y="T5"/>
                    </a:cxn>
                    <a:cxn ang="0">
                      <a:pos x="T6" y="T7"/>
                    </a:cxn>
                    <a:cxn ang="0">
                      <a:pos x="T8" y="T9"/>
                    </a:cxn>
                  </a:cxnLst>
                  <a:rect l="0" t="0" r="r" b="b"/>
                  <a:pathLst>
                    <a:path w="474" h="419">
                      <a:moveTo>
                        <a:pt x="0" y="0"/>
                      </a:moveTo>
                      <a:lnTo>
                        <a:pt x="0" y="349"/>
                      </a:lnTo>
                      <a:lnTo>
                        <a:pt x="474" y="419"/>
                      </a:lnTo>
                      <a:lnTo>
                        <a:pt x="474"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1333">
                          <a:prstClr val="white"/>
                        </a:gs>
                        <a:gs pos="8000">
                          <a:prstClr val="white"/>
                        </a:gs>
                      </a:gsLst>
                      <a:lin ang="5400000" scaled="0"/>
                    </a:gra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grpSp>
          <p:pic>
            <p:nvPicPr>
              <p:cNvPr id="41" name="Graphic 40" descr="Laptop outline">
                <a:extLst>
                  <a:ext uri="{FF2B5EF4-FFF2-40B4-BE49-F238E27FC236}">
                    <a16:creationId xmlns:a16="http://schemas.microsoft.com/office/drawing/2014/main" id="{C7520052-606B-19ED-597A-95B110BD353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69916" y="4835245"/>
                <a:ext cx="914400" cy="914400"/>
              </a:xfrm>
              <a:prstGeom prst="rect">
                <a:avLst/>
              </a:prstGeom>
            </p:spPr>
          </p:pic>
        </p:grpSp>
        <p:grpSp>
          <p:nvGrpSpPr>
            <p:cNvPr id="8" name="Group 7">
              <a:extLst>
                <a:ext uri="{FF2B5EF4-FFF2-40B4-BE49-F238E27FC236}">
                  <a16:creationId xmlns:a16="http://schemas.microsoft.com/office/drawing/2014/main" id="{4493F4D7-E1F7-247F-5814-67ABF8DA4603}"/>
                </a:ext>
              </a:extLst>
            </p:cNvPr>
            <p:cNvGrpSpPr/>
            <p:nvPr/>
          </p:nvGrpSpPr>
          <p:grpSpPr>
            <a:xfrm>
              <a:off x="7688314" y="5205367"/>
              <a:ext cx="942887" cy="552045"/>
              <a:chOff x="7809183" y="5200112"/>
              <a:chExt cx="692769" cy="405605"/>
            </a:xfrm>
          </p:grpSpPr>
          <p:sp>
            <p:nvSpPr>
              <p:cNvPr id="5" name="TextBox 4">
                <a:extLst>
                  <a:ext uri="{FF2B5EF4-FFF2-40B4-BE49-F238E27FC236}">
                    <a16:creationId xmlns:a16="http://schemas.microsoft.com/office/drawing/2014/main" id="{39D5AA73-39B2-0847-4AD4-8116AECD23F8}"/>
                  </a:ext>
                </a:extLst>
              </p:cNvPr>
              <p:cNvSpPr txBox="1"/>
              <p:nvPr/>
            </p:nvSpPr>
            <p:spPr>
              <a:xfrm>
                <a:off x="7906280" y="5262719"/>
                <a:ext cx="507858" cy="20352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macOS</a:t>
                </a:r>
              </a:p>
            </p:txBody>
          </p:sp>
          <p:sp>
            <p:nvSpPr>
              <p:cNvPr id="6" name="Freeform: Shape 5">
                <a:extLst>
                  <a:ext uri="{FF2B5EF4-FFF2-40B4-BE49-F238E27FC236}">
                    <a16:creationId xmlns:a16="http://schemas.microsoft.com/office/drawing/2014/main" id="{82E4ACF1-9513-16EA-D244-A122F5738F44}"/>
                  </a:ext>
                </a:extLst>
              </p:cNvPr>
              <p:cNvSpPr/>
              <p:nvPr/>
            </p:nvSpPr>
            <p:spPr>
              <a:xfrm>
                <a:off x="7899544" y="5200112"/>
                <a:ext cx="512047" cy="333175"/>
              </a:xfrm>
              <a:custGeom>
                <a:avLst/>
                <a:gdLst>
                  <a:gd name="connsiteX0" fmla="*/ 466866 w 512047"/>
                  <a:gd name="connsiteY0" fmla="*/ 289718 h 333175"/>
                  <a:gd name="connsiteX1" fmla="*/ 45181 w 512047"/>
                  <a:gd name="connsiteY1" fmla="*/ 289718 h 333175"/>
                  <a:gd name="connsiteX2" fmla="*/ 45181 w 512047"/>
                  <a:gd name="connsiteY2" fmla="*/ 43458 h 333175"/>
                  <a:gd name="connsiteX3" fmla="*/ 466866 w 512047"/>
                  <a:gd name="connsiteY3" fmla="*/ 43458 h 333175"/>
                  <a:gd name="connsiteX4" fmla="*/ 466866 w 512047"/>
                  <a:gd name="connsiteY4" fmla="*/ 289718 h 333175"/>
                  <a:gd name="connsiteX5" fmla="*/ 512047 w 512047"/>
                  <a:gd name="connsiteY5" fmla="*/ 28972 h 333175"/>
                  <a:gd name="connsiteX6" fmla="*/ 481927 w 512047"/>
                  <a:gd name="connsiteY6" fmla="*/ 0 h 333175"/>
                  <a:gd name="connsiteX7" fmla="*/ 30120 w 512047"/>
                  <a:gd name="connsiteY7" fmla="*/ 0 h 333175"/>
                  <a:gd name="connsiteX8" fmla="*/ 0 w 512047"/>
                  <a:gd name="connsiteY8" fmla="*/ 28972 h 333175"/>
                  <a:gd name="connsiteX9" fmla="*/ 0 w 512047"/>
                  <a:gd name="connsiteY9" fmla="*/ 333176 h 333175"/>
                  <a:gd name="connsiteX10" fmla="*/ 512047 w 512047"/>
                  <a:gd name="connsiteY10" fmla="*/ 333176 h 333175"/>
                  <a:gd name="connsiteX11" fmla="*/ 512047 w 512047"/>
                  <a:gd name="connsiteY11" fmla="*/ 28972 h 333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12047" h="333175">
                    <a:moveTo>
                      <a:pt x="466866" y="289718"/>
                    </a:moveTo>
                    <a:lnTo>
                      <a:pt x="45181" y="289718"/>
                    </a:lnTo>
                    <a:lnTo>
                      <a:pt x="45181" y="43458"/>
                    </a:lnTo>
                    <a:lnTo>
                      <a:pt x="466866" y="43458"/>
                    </a:lnTo>
                    <a:lnTo>
                      <a:pt x="466866" y="289718"/>
                    </a:lnTo>
                    <a:close/>
                    <a:moveTo>
                      <a:pt x="512047" y="28972"/>
                    </a:moveTo>
                    <a:cubicBezTo>
                      <a:pt x="512047" y="13037"/>
                      <a:pt x="498493" y="0"/>
                      <a:pt x="481927" y="0"/>
                    </a:cubicBezTo>
                    <a:lnTo>
                      <a:pt x="30120" y="0"/>
                    </a:lnTo>
                    <a:cubicBezTo>
                      <a:pt x="13554" y="0"/>
                      <a:pt x="0" y="13037"/>
                      <a:pt x="0" y="28972"/>
                    </a:cubicBezTo>
                    <a:lnTo>
                      <a:pt x="0" y="333176"/>
                    </a:lnTo>
                    <a:lnTo>
                      <a:pt x="512047" y="333176"/>
                    </a:lnTo>
                    <a:lnTo>
                      <a:pt x="512047" y="28972"/>
                    </a:lnTo>
                    <a:close/>
                  </a:path>
                </a:pathLst>
              </a:custGeom>
              <a:solidFill>
                <a:srgbClr val="FFFFFF"/>
              </a:solidFill>
              <a:ln w="7441"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7D5EEA8A-DAD6-4B1B-9F61-799D5D40FBCB}"/>
                  </a:ext>
                </a:extLst>
              </p:cNvPr>
              <p:cNvSpPr/>
              <p:nvPr/>
            </p:nvSpPr>
            <p:spPr>
              <a:xfrm>
                <a:off x="7809183" y="5562260"/>
                <a:ext cx="692769" cy="43457"/>
              </a:xfrm>
              <a:custGeom>
                <a:avLst/>
                <a:gdLst>
                  <a:gd name="connsiteX0" fmla="*/ 391565 w 692769"/>
                  <a:gd name="connsiteY0" fmla="*/ 0 h 43457"/>
                  <a:gd name="connsiteX1" fmla="*/ 391565 w 692769"/>
                  <a:gd name="connsiteY1" fmla="*/ 7243 h 43457"/>
                  <a:gd name="connsiteX2" fmla="*/ 384035 w 692769"/>
                  <a:gd name="connsiteY2" fmla="*/ 14486 h 43457"/>
                  <a:gd name="connsiteX3" fmla="*/ 308734 w 692769"/>
                  <a:gd name="connsiteY3" fmla="*/ 14486 h 43457"/>
                  <a:gd name="connsiteX4" fmla="*/ 301204 w 692769"/>
                  <a:gd name="connsiteY4" fmla="*/ 7243 h 43457"/>
                  <a:gd name="connsiteX5" fmla="*/ 301204 w 692769"/>
                  <a:gd name="connsiteY5" fmla="*/ 0 h 43457"/>
                  <a:gd name="connsiteX6" fmla="*/ 0 w 692769"/>
                  <a:gd name="connsiteY6" fmla="*/ 0 h 43457"/>
                  <a:gd name="connsiteX7" fmla="*/ 0 w 692769"/>
                  <a:gd name="connsiteY7" fmla="*/ 14486 h 43457"/>
                  <a:gd name="connsiteX8" fmla="*/ 30120 w 692769"/>
                  <a:gd name="connsiteY8" fmla="*/ 43458 h 43457"/>
                  <a:gd name="connsiteX9" fmla="*/ 662649 w 692769"/>
                  <a:gd name="connsiteY9" fmla="*/ 43458 h 43457"/>
                  <a:gd name="connsiteX10" fmla="*/ 692770 w 692769"/>
                  <a:gd name="connsiteY10" fmla="*/ 14486 h 43457"/>
                  <a:gd name="connsiteX11" fmla="*/ 692770 w 692769"/>
                  <a:gd name="connsiteY11" fmla="*/ 0 h 43457"/>
                  <a:gd name="connsiteX12" fmla="*/ 391565 w 692769"/>
                  <a:gd name="connsiteY12" fmla="*/ 0 h 4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92769" h="43457">
                    <a:moveTo>
                      <a:pt x="391565" y="0"/>
                    </a:moveTo>
                    <a:lnTo>
                      <a:pt x="391565" y="7243"/>
                    </a:lnTo>
                    <a:cubicBezTo>
                      <a:pt x="391565" y="11589"/>
                      <a:pt x="388553" y="14486"/>
                      <a:pt x="384035" y="14486"/>
                    </a:cubicBezTo>
                    <a:lnTo>
                      <a:pt x="308734" y="14486"/>
                    </a:lnTo>
                    <a:cubicBezTo>
                      <a:pt x="304216" y="14486"/>
                      <a:pt x="301204" y="11589"/>
                      <a:pt x="301204" y="7243"/>
                    </a:cubicBezTo>
                    <a:lnTo>
                      <a:pt x="301204" y="0"/>
                    </a:lnTo>
                    <a:lnTo>
                      <a:pt x="0" y="0"/>
                    </a:lnTo>
                    <a:lnTo>
                      <a:pt x="0" y="14486"/>
                    </a:lnTo>
                    <a:cubicBezTo>
                      <a:pt x="0" y="30420"/>
                      <a:pt x="13554" y="43458"/>
                      <a:pt x="30120" y="43458"/>
                    </a:cubicBezTo>
                    <a:lnTo>
                      <a:pt x="662649" y="43458"/>
                    </a:lnTo>
                    <a:cubicBezTo>
                      <a:pt x="679215" y="43458"/>
                      <a:pt x="692770" y="30420"/>
                      <a:pt x="692770" y="14486"/>
                    </a:cubicBezTo>
                    <a:lnTo>
                      <a:pt x="692770" y="0"/>
                    </a:lnTo>
                    <a:lnTo>
                      <a:pt x="391565" y="0"/>
                    </a:lnTo>
                    <a:close/>
                  </a:path>
                </a:pathLst>
              </a:custGeom>
              <a:solidFill>
                <a:srgbClr val="FFFFFF"/>
              </a:solidFill>
              <a:ln w="7441" cap="flat">
                <a:noFill/>
                <a:prstDash val="solid"/>
                <a:miter/>
              </a:ln>
            </p:spPr>
            <p:txBody>
              <a:bodyPr rtlCol="0" anchor="ctr"/>
              <a:lstStyle/>
              <a:p>
                <a:endParaRPr lang="en-US"/>
              </a:p>
            </p:txBody>
          </p:sp>
        </p:grpSp>
        <p:sp>
          <p:nvSpPr>
            <p:cNvPr id="9" name="TextBox 8">
              <a:extLst>
                <a:ext uri="{FF2B5EF4-FFF2-40B4-BE49-F238E27FC236}">
                  <a16:creationId xmlns:a16="http://schemas.microsoft.com/office/drawing/2014/main" id="{D0C666A1-D888-11E7-2C94-9526FEC2AC96}"/>
                </a:ext>
              </a:extLst>
            </p:cNvPr>
            <p:cNvSpPr txBox="1"/>
            <p:nvPr/>
          </p:nvSpPr>
          <p:spPr>
            <a:xfrm>
              <a:off x="9131758" y="5392879"/>
              <a:ext cx="407484" cy="26161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iOS</a:t>
              </a:r>
            </a:p>
          </p:txBody>
        </p:sp>
        <p:sp>
          <p:nvSpPr>
            <p:cNvPr id="10" name="Graphic 91" descr="Smart Phone with solid fill">
              <a:extLst>
                <a:ext uri="{FF2B5EF4-FFF2-40B4-BE49-F238E27FC236}">
                  <a16:creationId xmlns:a16="http://schemas.microsoft.com/office/drawing/2014/main" id="{8C92E3D0-4FC2-CF8D-472E-B44D81214C40}"/>
                </a:ext>
              </a:extLst>
            </p:cNvPr>
            <p:cNvSpPr/>
            <p:nvPr/>
          </p:nvSpPr>
          <p:spPr>
            <a:xfrm>
              <a:off x="9136447" y="5198216"/>
              <a:ext cx="361445" cy="637379"/>
            </a:xfrm>
            <a:custGeom>
              <a:avLst/>
              <a:gdLst>
                <a:gd name="connsiteX0" fmla="*/ 316264 w 361445"/>
                <a:gd name="connsiteY0" fmla="*/ 550464 h 637379"/>
                <a:gd name="connsiteX1" fmla="*/ 45181 w 361445"/>
                <a:gd name="connsiteY1" fmla="*/ 550464 h 637379"/>
                <a:gd name="connsiteX2" fmla="*/ 45181 w 361445"/>
                <a:gd name="connsiteY2" fmla="*/ 86915 h 637379"/>
                <a:gd name="connsiteX3" fmla="*/ 316264 w 361445"/>
                <a:gd name="connsiteY3" fmla="*/ 86915 h 637379"/>
                <a:gd name="connsiteX4" fmla="*/ 316264 w 361445"/>
                <a:gd name="connsiteY4" fmla="*/ 550464 h 637379"/>
                <a:gd name="connsiteX5" fmla="*/ 150602 w 361445"/>
                <a:gd name="connsiteY5" fmla="*/ 28972 h 637379"/>
                <a:gd name="connsiteX6" fmla="*/ 210843 w 361445"/>
                <a:gd name="connsiteY6" fmla="*/ 28972 h 637379"/>
                <a:gd name="connsiteX7" fmla="*/ 225903 w 361445"/>
                <a:gd name="connsiteY7" fmla="*/ 43458 h 637379"/>
                <a:gd name="connsiteX8" fmla="*/ 210843 w 361445"/>
                <a:gd name="connsiteY8" fmla="*/ 57944 h 637379"/>
                <a:gd name="connsiteX9" fmla="*/ 150602 w 361445"/>
                <a:gd name="connsiteY9" fmla="*/ 57944 h 637379"/>
                <a:gd name="connsiteX10" fmla="*/ 135542 w 361445"/>
                <a:gd name="connsiteY10" fmla="*/ 43458 h 637379"/>
                <a:gd name="connsiteX11" fmla="*/ 150602 w 361445"/>
                <a:gd name="connsiteY11" fmla="*/ 28972 h 637379"/>
                <a:gd name="connsiteX12" fmla="*/ 346385 w 361445"/>
                <a:gd name="connsiteY12" fmla="*/ 0 h 637379"/>
                <a:gd name="connsiteX13" fmla="*/ 15060 w 361445"/>
                <a:gd name="connsiteY13" fmla="*/ 0 h 637379"/>
                <a:gd name="connsiteX14" fmla="*/ 0 w 361445"/>
                <a:gd name="connsiteY14" fmla="*/ 14486 h 637379"/>
                <a:gd name="connsiteX15" fmla="*/ 0 w 361445"/>
                <a:gd name="connsiteY15" fmla="*/ 622894 h 637379"/>
                <a:gd name="connsiteX16" fmla="*/ 15060 w 361445"/>
                <a:gd name="connsiteY16" fmla="*/ 637379 h 637379"/>
                <a:gd name="connsiteX17" fmla="*/ 346385 w 361445"/>
                <a:gd name="connsiteY17" fmla="*/ 637379 h 637379"/>
                <a:gd name="connsiteX18" fmla="*/ 361445 w 361445"/>
                <a:gd name="connsiteY18" fmla="*/ 622894 h 637379"/>
                <a:gd name="connsiteX19" fmla="*/ 361445 w 361445"/>
                <a:gd name="connsiteY19" fmla="*/ 14486 h 637379"/>
                <a:gd name="connsiteX20" fmla="*/ 346385 w 361445"/>
                <a:gd name="connsiteY20" fmla="*/ 0 h 637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1445" h="637379">
                  <a:moveTo>
                    <a:pt x="316264" y="550464"/>
                  </a:moveTo>
                  <a:lnTo>
                    <a:pt x="45181" y="550464"/>
                  </a:lnTo>
                  <a:lnTo>
                    <a:pt x="45181" y="86915"/>
                  </a:lnTo>
                  <a:lnTo>
                    <a:pt x="316264" y="86915"/>
                  </a:lnTo>
                  <a:lnTo>
                    <a:pt x="316264" y="550464"/>
                  </a:lnTo>
                  <a:close/>
                  <a:moveTo>
                    <a:pt x="150602" y="28972"/>
                  </a:moveTo>
                  <a:lnTo>
                    <a:pt x="210843" y="28972"/>
                  </a:lnTo>
                  <a:cubicBezTo>
                    <a:pt x="219126" y="28972"/>
                    <a:pt x="225903" y="35490"/>
                    <a:pt x="225903" y="43458"/>
                  </a:cubicBezTo>
                  <a:cubicBezTo>
                    <a:pt x="225903" y="51425"/>
                    <a:pt x="219126" y="57944"/>
                    <a:pt x="210843" y="57944"/>
                  </a:cubicBezTo>
                  <a:lnTo>
                    <a:pt x="150602" y="57944"/>
                  </a:lnTo>
                  <a:cubicBezTo>
                    <a:pt x="142319" y="57944"/>
                    <a:pt x="135542" y="51425"/>
                    <a:pt x="135542" y="43458"/>
                  </a:cubicBezTo>
                  <a:cubicBezTo>
                    <a:pt x="135542" y="35490"/>
                    <a:pt x="142319" y="28972"/>
                    <a:pt x="150602" y="28972"/>
                  </a:cubicBezTo>
                  <a:close/>
                  <a:moveTo>
                    <a:pt x="346385" y="0"/>
                  </a:moveTo>
                  <a:lnTo>
                    <a:pt x="15060" y="0"/>
                  </a:lnTo>
                  <a:cubicBezTo>
                    <a:pt x="6777" y="0"/>
                    <a:pt x="0" y="6519"/>
                    <a:pt x="0" y="14486"/>
                  </a:cubicBezTo>
                  <a:lnTo>
                    <a:pt x="0" y="622894"/>
                  </a:lnTo>
                  <a:cubicBezTo>
                    <a:pt x="0" y="630861"/>
                    <a:pt x="6777" y="637379"/>
                    <a:pt x="15060" y="637379"/>
                  </a:cubicBezTo>
                  <a:lnTo>
                    <a:pt x="346385" y="637379"/>
                  </a:lnTo>
                  <a:cubicBezTo>
                    <a:pt x="354668" y="637379"/>
                    <a:pt x="361445" y="630861"/>
                    <a:pt x="361445" y="622894"/>
                  </a:cubicBezTo>
                  <a:lnTo>
                    <a:pt x="361445" y="14486"/>
                  </a:lnTo>
                  <a:cubicBezTo>
                    <a:pt x="361445" y="6519"/>
                    <a:pt x="354668" y="0"/>
                    <a:pt x="346385" y="0"/>
                  </a:cubicBezTo>
                  <a:close/>
                </a:path>
              </a:pathLst>
            </a:custGeom>
            <a:solidFill>
              <a:srgbClr val="FFFFFF"/>
            </a:solidFill>
            <a:ln w="7441" cap="flat">
              <a:noFill/>
              <a:prstDash val="solid"/>
              <a:miter/>
            </a:ln>
          </p:spPr>
          <p:txBody>
            <a:bodyPr rtlCol="0" anchor="ctr"/>
            <a:lstStyle/>
            <a:p>
              <a:endParaRPr lang="en-US"/>
            </a:p>
          </p:txBody>
        </p:sp>
        <p:grpSp>
          <p:nvGrpSpPr>
            <p:cNvPr id="58" name="Group 57">
              <a:extLst>
                <a:ext uri="{FF2B5EF4-FFF2-40B4-BE49-F238E27FC236}">
                  <a16:creationId xmlns:a16="http://schemas.microsoft.com/office/drawing/2014/main" id="{EE00B2CE-D14D-BE5E-DF89-668A03C33F0A}"/>
                </a:ext>
              </a:extLst>
            </p:cNvPr>
            <p:cNvGrpSpPr/>
            <p:nvPr/>
          </p:nvGrpSpPr>
          <p:grpSpPr>
            <a:xfrm>
              <a:off x="10114382" y="5167624"/>
              <a:ext cx="733486" cy="708805"/>
              <a:chOff x="5187159" y="4792658"/>
              <a:chExt cx="914400" cy="914400"/>
            </a:xfrm>
          </p:grpSpPr>
          <p:pic>
            <p:nvPicPr>
              <p:cNvPr id="61" name="Picture 60">
                <a:extLst>
                  <a:ext uri="{FF2B5EF4-FFF2-40B4-BE49-F238E27FC236}">
                    <a16:creationId xmlns:a16="http://schemas.microsoft.com/office/drawing/2014/main" id="{B2681133-23DD-8D47-E9EF-C6E3076541D0}"/>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5498185" y="5071417"/>
                <a:ext cx="292348" cy="356881"/>
              </a:xfrm>
              <a:prstGeom prst="rect">
                <a:avLst/>
              </a:prstGeom>
            </p:spPr>
          </p:pic>
          <p:pic>
            <p:nvPicPr>
              <p:cNvPr id="62" name="Graphic 61" descr="Smart Phone outline">
                <a:extLst>
                  <a:ext uri="{FF2B5EF4-FFF2-40B4-BE49-F238E27FC236}">
                    <a16:creationId xmlns:a16="http://schemas.microsoft.com/office/drawing/2014/main" id="{5C7747B3-CE54-0AA9-DEA6-C0CF412DAAB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187159" y="4792658"/>
                <a:ext cx="914400" cy="914400"/>
              </a:xfrm>
              <a:prstGeom prst="rect">
                <a:avLst/>
              </a:prstGeom>
            </p:spPr>
          </p:pic>
        </p:grpSp>
      </p:grpSp>
    </p:spTree>
    <p:extLst>
      <p:ext uri="{BB962C8B-B14F-4D97-AF65-F5344CB8AC3E}">
        <p14:creationId xmlns:p14="http://schemas.microsoft.com/office/powerpoint/2010/main" val="4019213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42" presetClass="path" presetSubtype="0" decel="100000" fill="hold" grpId="1" nodeType="withEffect">
                                  <p:stCondLst>
                                    <p:cond delay="0"/>
                                  </p:stCondLst>
                                  <p:childTnLst>
                                    <p:animMotion origin="layout" path="M 0 -2.22222E-6 L 0 0.03287 " pathEditMode="relative" rAng="0" ptsTypes="AA">
                                      <p:cBhvr>
                                        <p:cTn id="12" dur="500" spd="-100000" fill="hold"/>
                                        <p:tgtEl>
                                          <p:spTgt spid="3"/>
                                        </p:tgtEl>
                                        <p:attrNameLst>
                                          <p:attrName>ppt_x</p:attrName>
                                          <p:attrName>ppt_y</p:attrName>
                                        </p:attrNameLst>
                                      </p:cBhvr>
                                      <p:rCtr x="0" y="1644"/>
                                    </p:animMotion>
                                  </p:childTnLst>
                                </p:cTn>
                              </p:par>
                              <p:par>
                                <p:cTn id="13" presetID="10" presetClass="entr" presetSubtype="0" fill="hold" nodeType="with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fade">
                                      <p:cBhvr>
                                        <p:cTn id="15" dur="500"/>
                                        <p:tgtEl>
                                          <p:spTgt spid="36"/>
                                        </p:tgtEl>
                                      </p:cBhvr>
                                    </p:animEffect>
                                  </p:childTnLst>
                                </p:cTn>
                              </p:par>
                              <p:par>
                                <p:cTn id="16" presetID="35" presetClass="path" presetSubtype="0" accel="50000" decel="50000" fill="hold" nodeType="withEffect">
                                  <p:stCondLst>
                                    <p:cond delay="0"/>
                                  </p:stCondLst>
                                  <p:childTnLst>
                                    <p:animMotion origin="layout" path="M 0.01536 2.96296E-6 L 1.45833E-6 2.96296E-6 " pathEditMode="relative" rAng="0" ptsTypes="AA">
                                      <p:cBhvr>
                                        <p:cTn id="17" dur="750" fill="hold"/>
                                        <p:tgtEl>
                                          <p:spTgt spid="36"/>
                                        </p:tgtEl>
                                        <p:attrNameLst>
                                          <p:attrName>ppt_x</p:attrName>
                                          <p:attrName>ppt_y</p:attrName>
                                        </p:attrNameLst>
                                      </p:cBhvr>
                                      <p:rCtr x="-768" y="0"/>
                                    </p:animMotion>
                                  </p:childTnLst>
                                </p:cTn>
                              </p:par>
                              <p:par>
                                <p:cTn id="18" presetID="10" presetClass="entr" presetSubtype="0" fill="hold" nodeType="with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0C0B0-ED21-4048-B32A-4023722F3F50}"/>
              </a:ext>
            </a:extLst>
          </p:cNvPr>
          <p:cNvSpPr>
            <a:spLocks noGrp="1"/>
          </p:cNvSpPr>
          <p:nvPr>
            <p:ph type="title"/>
          </p:nvPr>
        </p:nvSpPr>
        <p:spPr/>
        <p:txBody>
          <a:bodyPr/>
          <a:lstStyle/>
          <a:p>
            <a:r>
              <a:rPr lang="en-US"/>
              <a:t>.NET Multi-platform App UI</a:t>
            </a:r>
          </a:p>
        </p:txBody>
      </p:sp>
      <p:sp>
        <p:nvSpPr>
          <p:cNvPr id="3" name="Content Placeholder 2">
            <a:extLst>
              <a:ext uri="{FF2B5EF4-FFF2-40B4-BE49-F238E27FC236}">
                <a16:creationId xmlns:a16="http://schemas.microsoft.com/office/drawing/2014/main" id="{C7FBA468-3EB7-2947-9916-1F08AD82F950}"/>
              </a:ext>
            </a:extLst>
          </p:cNvPr>
          <p:cNvSpPr>
            <a:spLocks noGrp="1"/>
          </p:cNvSpPr>
          <p:nvPr>
            <p:ph idx="1"/>
          </p:nvPr>
        </p:nvSpPr>
        <p:spPr/>
        <p:txBody>
          <a:bodyPr/>
          <a:lstStyle/>
          <a:p>
            <a:r>
              <a:rPr lang="en-US" b="1"/>
              <a:t>Today </a:t>
            </a:r>
            <a:r>
              <a:rPr lang="en-US"/>
              <a:t>Visual Studio 2022 17.3 released with .NET MAUI tools</a:t>
            </a:r>
          </a:p>
          <a:p>
            <a:r>
              <a:rPr lang="en-US"/>
              <a:t>.NET MAUI SDK released in May</a:t>
            </a:r>
          </a:p>
          <a:p>
            <a:r>
              <a:rPr lang="en-US"/>
              <a:t>Visual Studio for Mac tools will release in 17.4</a:t>
            </a:r>
          </a:p>
          <a:p>
            <a:endParaRPr lang="en-US"/>
          </a:p>
        </p:txBody>
      </p:sp>
      <p:sp>
        <p:nvSpPr>
          <p:cNvPr id="5" name="TextBox 4">
            <a:extLst>
              <a:ext uri="{FF2B5EF4-FFF2-40B4-BE49-F238E27FC236}">
                <a16:creationId xmlns:a16="http://schemas.microsoft.com/office/drawing/2014/main" id="{3B001743-486E-85C7-982B-37AA086B5AC5}"/>
              </a:ext>
            </a:extLst>
          </p:cNvPr>
          <p:cNvSpPr txBox="1"/>
          <p:nvPr/>
        </p:nvSpPr>
        <p:spPr>
          <a:xfrm>
            <a:off x="891987" y="5921188"/>
            <a:ext cx="9054353" cy="707886"/>
          </a:xfrm>
          <a:prstGeom prst="rect">
            <a:avLst/>
          </a:prstGeom>
          <a:noFill/>
        </p:spPr>
        <p:txBody>
          <a:bodyPr wrap="square" rtlCol="0">
            <a:spAutoFit/>
          </a:bodyPr>
          <a:lstStyle/>
          <a:p>
            <a:r>
              <a:rPr lang="en-US" sz="2000">
                <a:solidFill>
                  <a:schemeClr val="accent4"/>
                </a:solidFill>
              </a:rPr>
              <a:t>Update to Visual Studio 2022 17.3 from the Visual Studio Release Channel </a:t>
            </a:r>
          </a:p>
          <a:p>
            <a:r>
              <a:rPr lang="en-US" sz="2000">
                <a:solidFill>
                  <a:schemeClr val="accent4"/>
                </a:solidFill>
              </a:rPr>
              <a:t>visualstudio.com/download</a:t>
            </a:r>
          </a:p>
        </p:txBody>
      </p:sp>
    </p:spTree>
    <p:extLst>
      <p:ext uri="{BB962C8B-B14F-4D97-AF65-F5344CB8AC3E}">
        <p14:creationId xmlns:p14="http://schemas.microsoft.com/office/powerpoint/2010/main" val="4113657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5F84E-5887-C7B8-A7E7-132A2979A3A4}"/>
              </a:ext>
            </a:extLst>
          </p:cNvPr>
          <p:cNvSpPr>
            <a:spLocks noGrp="1"/>
          </p:cNvSpPr>
          <p:nvPr>
            <p:ph type="title"/>
          </p:nvPr>
        </p:nvSpPr>
        <p:spPr/>
        <p:txBody>
          <a:bodyPr/>
          <a:lstStyle/>
          <a:p>
            <a:r>
              <a:rPr lang="en-US"/>
              <a:t>.NET Adoption</a:t>
            </a:r>
          </a:p>
        </p:txBody>
      </p:sp>
      <p:grpSp>
        <p:nvGrpSpPr>
          <p:cNvPr id="10" name="Group 9">
            <a:extLst>
              <a:ext uri="{FF2B5EF4-FFF2-40B4-BE49-F238E27FC236}">
                <a16:creationId xmlns:a16="http://schemas.microsoft.com/office/drawing/2014/main" id="{C65A40A0-D722-D6D0-BFFE-AADD5F5A635B}"/>
              </a:ext>
            </a:extLst>
          </p:cNvPr>
          <p:cNvGrpSpPr/>
          <p:nvPr/>
        </p:nvGrpSpPr>
        <p:grpSpPr>
          <a:xfrm>
            <a:off x="434174" y="2035079"/>
            <a:ext cx="5358605" cy="4034074"/>
            <a:chOff x="901640" y="1978225"/>
            <a:chExt cx="5358605" cy="4034074"/>
          </a:xfrm>
        </p:grpSpPr>
        <p:graphicFrame>
          <p:nvGraphicFramePr>
            <p:cNvPr id="3" name="Chart 2">
              <a:extLst>
                <a:ext uri="{FF2B5EF4-FFF2-40B4-BE49-F238E27FC236}">
                  <a16:creationId xmlns:a16="http://schemas.microsoft.com/office/drawing/2014/main" id="{6DA0C495-C274-F72C-7CDE-7DAE0281B6C6}"/>
                </a:ext>
              </a:extLst>
            </p:cNvPr>
            <p:cNvGraphicFramePr>
              <a:graphicFrameLocks/>
            </p:cNvGraphicFramePr>
            <p:nvPr>
              <p:extLst>
                <p:ext uri="{D42A27DB-BD31-4B8C-83A1-F6EECF244321}">
                  <p14:modId xmlns:p14="http://schemas.microsoft.com/office/powerpoint/2010/main" val="1906382275"/>
                </p:ext>
              </p:extLst>
            </p:nvPr>
          </p:nvGraphicFramePr>
          <p:xfrm>
            <a:off x="901640" y="1978225"/>
            <a:ext cx="4726896" cy="4034074"/>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Box 3">
              <a:extLst>
                <a:ext uri="{FF2B5EF4-FFF2-40B4-BE49-F238E27FC236}">
                  <a16:creationId xmlns:a16="http://schemas.microsoft.com/office/drawing/2014/main" id="{CC1A8A14-7E0B-18F7-D304-3AA36ECA4162}"/>
                </a:ext>
              </a:extLst>
            </p:cNvPr>
            <p:cNvSpPr txBox="1"/>
            <p:nvPr/>
          </p:nvSpPr>
          <p:spPr>
            <a:xfrm>
              <a:off x="5085264" y="2359252"/>
              <a:ext cx="1174981" cy="461665"/>
            </a:xfrm>
            <a:prstGeom prst="rect">
              <a:avLst/>
            </a:prstGeom>
            <a:noFill/>
          </p:spPr>
          <p:txBody>
            <a:bodyPr wrap="square" rtlCol="0">
              <a:spAutoFit/>
            </a:bodyPr>
            <a:lstStyle/>
            <a:p>
              <a:r>
                <a:rPr lang="en-US" sz="2400" b="1">
                  <a:solidFill>
                    <a:schemeClr val="accent2"/>
                  </a:solidFill>
                  <a:latin typeface="Open Sans" panose="020B0606030504020204" pitchFamily="34" charset="0"/>
                  <a:ea typeface="Open Sans" panose="020B0606030504020204" pitchFamily="34" charset="0"/>
                  <a:cs typeface="Open Sans" panose="020B0606030504020204" pitchFamily="34" charset="0"/>
                </a:rPr>
                <a:t>1.7x</a:t>
              </a:r>
            </a:p>
          </p:txBody>
        </p:sp>
        <p:cxnSp>
          <p:nvCxnSpPr>
            <p:cNvPr id="8" name="Straight Arrow Connector 7">
              <a:extLst>
                <a:ext uri="{FF2B5EF4-FFF2-40B4-BE49-F238E27FC236}">
                  <a16:creationId xmlns:a16="http://schemas.microsoft.com/office/drawing/2014/main" id="{7494B28B-D4E7-6762-8B2C-D3F2ABCA21B1}"/>
                </a:ext>
              </a:extLst>
            </p:cNvPr>
            <p:cNvCxnSpPr>
              <a:cxnSpLocks/>
            </p:cNvCxnSpPr>
            <p:nvPr/>
          </p:nvCxnSpPr>
          <p:spPr>
            <a:xfrm flipV="1">
              <a:off x="5426388" y="2885335"/>
              <a:ext cx="0" cy="951118"/>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grpSp>
      <p:graphicFrame>
        <p:nvGraphicFramePr>
          <p:cNvPr id="12" name="Chart 11">
            <a:extLst>
              <a:ext uri="{FF2B5EF4-FFF2-40B4-BE49-F238E27FC236}">
                <a16:creationId xmlns:a16="http://schemas.microsoft.com/office/drawing/2014/main" id="{4981925D-3396-92FE-94B9-EA7C1AEA2D0B}"/>
              </a:ext>
            </a:extLst>
          </p:cNvPr>
          <p:cNvGraphicFramePr>
            <a:graphicFrameLocks/>
          </p:cNvGraphicFramePr>
          <p:nvPr>
            <p:extLst>
              <p:ext uri="{D42A27DB-BD31-4B8C-83A1-F6EECF244321}">
                <p14:modId xmlns:p14="http://schemas.microsoft.com/office/powerpoint/2010/main" val="486835829"/>
              </p:ext>
            </p:extLst>
          </p:nvPr>
        </p:nvGraphicFramePr>
        <p:xfrm>
          <a:off x="6321618" y="1999363"/>
          <a:ext cx="4802792" cy="3643385"/>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id="{BEC7A0A9-9822-7A0B-DD2F-C6F614780C31}"/>
              </a:ext>
            </a:extLst>
          </p:cNvPr>
          <p:cNvSpPr txBox="1"/>
          <p:nvPr/>
        </p:nvSpPr>
        <p:spPr>
          <a:xfrm>
            <a:off x="10478268" y="2480524"/>
            <a:ext cx="1174981" cy="461665"/>
          </a:xfrm>
          <a:prstGeom prst="rect">
            <a:avLst/>
          </a:prstGeom>
          <a:noFill/>
        </p:spPr>
        <p:txBody>
          <a:bodyPr wrap="square" rtlCol="0">
            <a:spAutoFit/>
          </a:bodyPr>
          <a:lstStyle/>
          <a:p>
            <a:r>
              <a:rPr lang="en-US" sz="2400" b="1">
                <a:solidFill>
                  <a:schemeClr val="accent5"/>
                </a:solidFill>
                <a:latin typeface="Open Sans" panose="020B0606030504020204" pitchFamily="34" charset="0"/>
                <a:ea typeface="Open Sans" panose="020B0606030504020204" pitchFamily="34" charset="0"/>
                <a:cs typeface="Open Sans" panose="020B0606030504020204" pitchFamily="34" charset="0"/>
              </a:rPr>
              <a:t>126%</a:t>
            </a:r>
          </a:p>
        </p:txBody>
      </p:sp>
      <p:sp>
        <p:nvSpPr>
          <p:cNvPr id="16" name="Text Placeholder 1">
            <a:extLst>
              <a:ext uri="{FF2B5EF4-FFF2-40B4-BE49-F238E27FC236}">
                <a16:creationId xmlns:a16="http://schemas.microsoft.com/office/drawing/2014/main" id="{1944C7B0-9CF2-1A02-1D2A-AFFC8237F4B4}"/>
              </a:ext>
            </a:extLst>
          </p:cNvPr>
          <p:cNvSpPr txBox="1">
            <a:spLocks/>
          </p:cNvSpPr>
          <p:nvPr/>
        </p:nvSpPr>
        <p:spPr>
          <a:xfrm>
            <a:off x="838200" y="2646938"/>
            <a:ext cx="2355423" cy="443198"/>
          </a:xfrm>
          <a:prstGeom prst="rect">
            <a:avLst/>
          </a:prstGeom>
        </p:spPr>
        <p:txBody>
          <a:bodyPr wrap="square" lIns="0" tIns="0" rIns="0" bIns="0" anchor="t">
            <a:spAutoFit/>
          </a:bodyPr>
          <a:lstStyle>
            <a:lvl1pPr marL="0" indent="0" algn="l" defTabSz="914400" rtl="0" eaLnBrk="1" latinLnBrk="0" hangingPunct="1">
              <a:lnSpc>
                <a:spcPct val="90000"/>
              </a:lnSpc>
              <a:spcBef>
                <a:spcPts val="1000"/>
              </a:spcBef>
              <a:buFont typeface="Arial" panose="020B0604020202020204" pitchFamily="34" charset="0"/>
              <a:buNone/>
              <a:defRPr sz="3800" kern="1200">
                <a:solidFill>
                  <a:schemeClr val="accent2"/>
                </a:solidFill>
                <a:latin typeface="Segoe UI Semibold" panose="020B0702040204020203" pitchFamily="34" charset="0"/>
                <a:ea typeface="+mn-ea"/>
                <a:cs typeface="Segoe UI Semibold" panose="020B07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4400" kern="1200">
                <a:solidFill>
                  <a:schemeClr val="tx1"/>
                </a:solidFill>
                <a:latin typeface="Segoe UI Light" panose="020B0502040204020203" pitchFamily="34" charset="0"/>
                <a:ea typeface="+mn-ea"/>
                <a:cs typeface="Segoe UI Light"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4000" kern="1200">
                <a:solidFill>
                  <a:schemeClr val="tx1"/>
                </a:solidFill>
                <a:latin typeface="Segoe UI Light" panose="020B0502040204020203" pitchFamily="34" charset="0"/>
                <a:ea typeface="+mn-ea"/>
                <a:cs typeface="Segoe UI Light" panose="020B0502040204020203"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3600" kern="1200">
                <a:solidFill>
                  <a:schemeClr val="tx1"/>
                </a:solidFill>
                <a:latin typeface="Segoe UI Light" panose="020B0502040204020203" pitchFamily="34" charset="0"/>
                <a:ea typeface="+mn-ea"/>
                <a:cs typeface="Segoe UI Light" panose="020B0502040204020203"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3600" kern="1200">
                <a:solidFill>
                  <a:schemeClr val="tx1"/>
                </a:solidFill>
                <a:latin typeface="Segoe UI Light" panose="020B0502040204020203" pitchFamily="34" charset="0"/>
                <a:ea typeface="+mn-ea"/>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defTabSz="797999" rtl="0" eaLnBrk="1" fontAlgn="base" latinLnBrk="0" hangingPunct="1">
              <a:lnSpc>
                <a:spcPct val="90000"/>
              </a:lnSpc>
              <a:spcBef>
                <a:spcPct val="0"/>
              </a:spcBef>
              <a:spcAft>
                <a:spcPct val="0"/>
              </a:spcAft>
              <a:buClrTx/>
              <a:buSzTx/>
              <a:buFont typeface="Arial" panose="020B0604020202020204" pitchFamily="34" charset="0"/>
              <a:buNone/>
              <a:tabLst>
                <a:tab pos="920876" algn="l"/>
              </a:tabLst>
              <a:defRPr/>
            </a:pPr>
            <a:r>
              <a:rPr kumimoji="0" lang="en-US" sz="2400" b="0" i="0" u="none" strike="noStrike" kern="1200" cap="none" spc="-50" normalizeH="0" baseline="0" noProof="0">
                <a:ln w="3175">
                  <a:noFill/>
                </a:ln>
                <a:effectLst/>
                <a:uLnTx/>
                <a:uFillTx/>
                <a:latin typeface="Segoe UI Semibold"/>
                <a:ea typeface="Open Sans" panose="020B0606030504020204" pitchFamily="34" charset="0"/>
                <a:cs typeface="Open Sans" panose="020B0606030504020204" pitchFamily="34" charset="0"/>
              </a:rPr>
              <a:t>&gt;5M total</a:t>
            </a:r>
            <a:r>
              <a:rPr kumimoji="0" lang="en-US" sz="3200" b="0" i="0" u="none" strike="noStrike" kern="1200" cap="none" spc="-50" normalizeH="0" baseline="0" noProof="0">
                <a:ln w="3175">
                  <a:noFill/>
                </a:ln>
                <a:effectLst/>
                <a:uLnTx/>
                <a:uFillTx/>
                <a:latin typeface="Segoe UI Semibold"/>
                <a:ea typeface="Open Sans" panose="020B0606030504020204" pitchFamily="34" charset="0"/>
                <a:cs typeface="Open Sans" panose="020B0606030504020204" pitchFamily="34" charset="0"/>
              </a:rPr>
              <a:t> </a:t>
            </a:r>
          </a:p>
        </p:txBody>
      </p:sp>
    </p:spTree>
    <p:extLst>
      <p:ext uri="{BB962C8B-B14F-4D97-AF65-F5344CB8AC3E}">
        <p14:creationId xmlns:p14="http://schemas.microsoft.com/office/powerpoint/2010/main" val="10295164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6B816-A466-7663-320B-F1B941F9CB9D}"/>
              </a:ext>
            </a:extLst>
          </p:cNvPr>
          <p:cNvSpPr>
            <a:spLocks noGrp="1"/>
          </p:cNvSpPr>
          <p:nvPr>
            <p:ph type="title"/>
          </p:nvPr>
        </p:nvSpPr>
        <p:spPr/>
        <p:txBody>
          <a:bodyPr/>
          <a:lstStyle/>
          <a:p>
            <a:r>
              <a:rPr lang="en-US"/>
              <a:t>.NET MAUI perf improvements</a:t>
            </a:r>
          </a:p>
        </p:txBody>
      </p:sp>
      <p:sp>
        <p:nvSpPr>
          <p:cNvPr id="19" name="Rectangle 18">
            <a:extLst>
              <a:ext uri="{FF2B5EF4-FFF2-40B4-BE49-F238E27FC236}">
                <a16:creationId xmlns:a16="http://schemas.microsoft.com/office/drawing/2014/main" id="{B13ED5C1-CF6E-6C6F-009F-BE3343692F08}"/>
              </a:ext>
            </a:extLst>
          </p:cNvPr>
          <p:cNvSpPr/>
          <p:nvPr/>
        </p:nvSpPr>
        <p:spPr bwMode="auto">
          <a:xfrm>
            <a:off x="1557415" y="4651583"/>
            <a:ext cx="2693492" cy="21544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914192">
              <a:defRPr/>
            </a:pPr>
            <a:r>
              <a:rPr lang="en-US" sz="1400">
                <a:gradFill>
                  <a:gsLst>
                    <a:gs pos="0">
                      <a:srgbClr val="FFFFFF"/>
                    </a:gs>
                    <a:gs pos="100000">
                      <a:srgbClr val="FFFFFF"/>
                    </a:gs>
                  </a:gsLst>
                  <a:lin ang="18900000" scaled="1"/>
                </a:gradFill>
                <a:latin typeface="Open Sans" panose="020B0606030504020204" pitchFamily="34" charset="0"/>
                <a:ea typeface="Open Sans" panose="020B0606030504020204" pitchFamily="34" charset="0"/>
                <a:cs typeface="Open Sans" panose="020B0606030504020204" pitchFamily="34" charset="0"/>
              </a:rPr>
              <a:t>Faster than </a:t>
            </a:r>
            <a:r>
              <a:rPr lang="en-US" sz="1400" err="1">
                <a:gradFill>
                  <a:gsLst>
                    <a:gs pos="0">
                      <a:srgbClr val="FFFFFF"/>
                    </a:gs>
                    <a:gs pos="100000">
                      <a:srgbClr val="FFFFFF"/>
                    </a:gs>
                  </a:gsLst>
                  <a:lin ang="18900000" scaled="1"/>
                </a:gradFill>
                <a:latin typeface="Open Sans" panose="020B0606030504020204" pitchFamily="34" charset="0"/>
                <a:ea typeface="Open Sans" panose="020B0606030504020204" pitchFamily="34" charset="0"/>
                <a:cs typeface="Open Sans" panose="020B0606030504020204" pitchFamily="34" charset="0"/>
              </a:rPr>
              <a:t>Xamarin.Forms</a:t>
            </a:r>
            <a:endParaRPr lang="zh-CN" altLang="en-US" sz="1400">
              <a:gradFill>
                <a:gsLst>
                  <a:gs pos="0">
                    <a:srgbClr val="FFFFFF"/>
                  </a:gs>
                  <a:gs pos="100000">
                    <a:srgbClr val="FFFFFF"/>
                  </a:gs>
                </a:gsLst>
                <a:lin ang="18900000" scaled="1"/>
              </a:gradFill>
              <a:latin typeface="Open Sans" panose="020B0606030504020204" pitchFamily="34" charset="0"/>
              <a:cs typeface="Open Sans" panose="020B0606030504020204" pitchFamily="34" charset="0"/>
            </a:endParaRPr>
          </a:p>
        </p:txBody>
      </p:sp>
      <p:sp>
        <p:nvSpPr>
          <p:cNvPr id="20" name="Text Placeholder 1">
            <a:extLst>
              <a:ext uri="{FF2B5EF4-FFF2-40B4-BE49-F238E27FC236}">
                <a16:creationId xmlns:a16="http://schemas.microsoft.com/office/drawing/2014/main" id="{5BFACE8A-7945-F6C6-20C3-82E10EA475D3}"/>
              </a:ext>
            </a:extLst>
          </p:cNvPr>
          <p:cNvSpPr txBox="1">
            <a:spLocks/>
          </p:cNvSpPr>
          <p:nvPr/>
        </p:nvSpPr>
        <p:spPr>
          <a:xfrm>
            <a:off x="1557415" y="3965932"/>
            <a:ext cx="2222536" cy="664797"/>
          </a:xfrm>
          <a:prstGeom prst="rect">
            <a:avLst/>
          </a:prstGeom>
        </p:spPr>
        <p:txBody>
          <a:bodyPr wrap="square" lIns="0" tIns="0" rIns="0" bIns="0" anchor="t">
            <a:spAutoFit/>
          </a:bodyPr>
          <a:lstStyle>
            <a:lvl1pPr marL="0" indent="0" algn="l" defTabSz="914400" rtl="0" eaLnBrk="1" latinLnBrk="0" hangingPunct="1">
              <a:lnSpc>
                <a:spcPct val="90000"/>
              </a:lnSpc>
              <a:spcBef>
                <a:spcPts val="1000"/>
              </a:spcBef>
              <a:buFont typeface="Arial" panose="020B0604020202020204" pitchFamily="34" charset="0"/>
              <a:buNone/>
              <a:defRPr sz="3800" kern="1200">
                <a:solidFill>
                  <a:schemeClr val="accent2"/>
                </a:solidFill>
                <a:latin typeface="Segoe UI Semibold" panose="020B0702040204020203" pitchFamily="34" charset="0"/>
                <a:ea typeface="+mn-ea"/>
                <a:cs typeface="Segoe UI Semibold" panose="020B07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4400" kern="1200">
                <a:solidFill>
                  <a:schemeClr val="tx1"/>
                </a:solidFill>
                <a:latin typeface="Segoe UI Light" panose="020B0502040204020203" pitchFamily="34" charset="0"/>
                <a:ea typeface="+mn-ea"/>
                <a:cs typeface="Segoe UI Light"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4000" kern="1200">
                <a:solidFill>
                  <a:schemeClr val="tx1"/>
                </a:solidFill>
                <a:latin typeface="Segoe UI Light" panose="020B0502040204020203" pitchFamily="34" charset="0"/>
                <a:ea typeface="+mn-ea"/>
                <a:cs typeface="Segoe UI Light" panose="020B0502040204020203"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3600" kern="1200">
                <a:solidFill>
                  <a:schemeClr val="tx1"/>
                </a:solidFill>
                <a:latin typeface="Segoe UI Light" panose="020B0502040204020203" pitchFamily="34" charset="0"/>
                <a:ea typeface="+mn-ea"/>
                <a:cs typeface="Segoe UI Light" panose="020B0502040204020203"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3600" kern="1200">
                <a:solidFill>
                  <a:schemeClr val="tx1"/>
                </a:solidFill>
                <a:latin typeface="Segoe UI Light" panose="020B0502040204020203" pitchFamily="34" charset="0"/>
                <a:ea typeface="+mn-ea"/>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797846" fontAlgn="base">
              <a:spcBef>
                <a:spcPct val="0"/>
              </a:spcBef>
              <a:spcAft>
                <a:spcPct val="0"/>
              </a:spcAft>
              <a:tabLst>
                <a:tab pos="920699" algn="l"/>
              </a:tabLst>
              <a:defRPr/>
            </a:pPr>
            <a:r>
              <a:rPr lang="en-US" sz="4800" spc="-50">
                <a:ln w="3175">
                  <a:noFill/>
                </a:ln>
                <a:latin typeface="Open Sans" panose="020B0606030504020204" pitchFamily="34" charset="0"/>
                <a:ea typeface="Open Sans" panose="020B0606030504020204" pitchFamily="34" charset="0"/>
                <a:cs typeface="Open Sans" panose="020B0606030504020204" pitchFamily="34" charset="0"/>
              </a:rPr>
              <a:t>44%</a:t>
            </a:r>
          </a:p>
        </p:txBody>
      </p:sp>
      <p:sp>
        <p:nvSpPr>
          <p:cNvPr id="21" name="Rectangle 20">
            <a:extLst>
              <a:ext uri="{FF2B5EF4-FFF2-40B4-BE49-F238E27FC236}">
                <a16:creationId xmlns:a16="http://schemas.microsoft.com/office/drawing/2014/main" id="{30A7DC76-7A9F-1F54-A8B0-A530AD9F6C8E}"/>
              </a:ext>
            </a:extLst>
          </p:cNvPr>
          <p:cNvSpPr/>
          <p:nvPr/>
        </p:nvSpPr>
        <p:spPr bwMode="auto">
          <a:xfrm>
            <a:off x="1557415" y="3191610"/>
            <a:ext cx="2429628" cy="21544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914192">
              <a:defRPr/>
            </a:pPr>
            <a:r>
              <a:rPr lang="en-US" sz="1400">
                <a:gradFill>
                  <a:gsLst>
                    <a:gs pos="0">
                      <a:srgbClr val="FFFFFF"/>
                    </a:gs>
                    <a:gs pos="100000">
                      <a:srgbClr val="FFFFFF"/>
                    </a:gs>
                  </a:gsLst>
                  <a:lin ang="18900000" scaled="1"/>
                </a:gradFill>
                <a:latin typeface="Open Sans" panose="020B0606030504020204" pitchFamily="34" charset="0"/>
                <a:ea typeface="Open Sans" panose="020B0606030504020204" pitchFamily="34" charset="0"/>
                <a:cs typeface="Open Sans" panose="020B0606030504020204" pitchFamily="34" charset="0"/>
              </a:rPr>
              <a:t>Faster than </a:t>
            </a:r>
            <a:r>
              <a:rPr lang="en-US" sz="1400" err="1">
                <a:gradFill>
                  <a:gsLst>
                    <a:gs pos="0">
                      <a:srgbClr val="FFFFFF"/>
                    </a:gs>
                    <a:gs pos="100000">
                      <a:srgbClr val="FFFFFF"/>
                    </a:gs>
                  </a:gsLst>
                  <a:lin ang="18900000" scaled="1"/>
                </a:gradFill>
                <a:latin typeface="Open Sans" panose="020B0606030504020204" pitchFamily="34" charset="0"/>
                <a:ea typeface="Open Sans" panose="020B0606030504020204" pitchFamily="34" charset="0"/>
                <a:cs typeface="Open Sans" panose="020B0606030504020204" pitchFamily="34" charset="0"/>
              </a:rPr>
              <a:t>Xamarin.Android</a:t>
            </a:r>
            <a:endParaRPr lang="zh-CN" altLang="en-US" sz="1400">
              <a:gradFill>
                <a:gsLst>
                  <a:gs pos="0">
                    <a:srgbClr val="FFFFFF"/>
                  </a:gs>
                  <a:gs pos="100000">
                    <a:srgbClr val="FFFFFF"/>
                  </a:gs>
                </a:gsLst>
                <a:lin ang="18900000" scaled="1"/>
              </a:gradFill>
              <a:latin typeface="Open Sans" panose="020B0606030504020204" pitchFamily="34" charset="0"/>
              <a:cs typeface="Open Sans" panose="020B0606030504020204" pitchFamily="34" charset="0"/>
            </a:endParaRPr>
          </a:p>
        </p:txBody>
      </p:sp>
      <p:sp>
        <p:nvSpPr>
          <p:cNvPr id="22" name="Text Placeholder 1">
            <a:extLst>
              <a:ext uri="{FF2B5EF4-FFF2-40B4-BE49-F238E27FC236}">
                <a16:creationId xmlns:a16="http://schemas.microsoft.com/office/drawing/2014/main" id="{F3F07083-1590-58DA-4F29-C1564327E78E}"/>
              </a:ext>
            </a:extLst>
          </p:cNvPr>
          <p:cNvSpPr txBox="1">
            <a:spLocks/>
          </p:cNvSpPr>
          <p:nvPr/>
        </p:nvSpPr>
        <p:spPr>
          <a:xfrm>
            <a:off x="1557415" y="2512213"/>
            <a:ext cx="2141992" cy="664797"/>
          </a:xfrm>
          <a:prstGeom prst="rect">
            <a:avLst/>
          </a:prstGeom>
        </p:spPr>
        <p:txBody>
          <a:bodyPr wrap="square" lIns="0" tIns="0" rIns="0" bIns="0" anchor="t">
            <a:spAutoFit/>
          </a:bodyPr>
          <a:lstStyle>
            <a:lvl1pPr marL="0" indent="0" algn="l" defTabSz="914400" rtl="0" eaLnBrk="1" latinLnBrk="0" hangingPunct="1">
              <a:lnSpc>
                <a:spcPct val="90000"/>
              </a:lnSpc>
              <a:spcBef>
                <a:spcPts val="1000"/>
              </a:spcBef>
              <a:buFont typeface="Arial" panose="020B0604020202020204" pitchFamily="34" charset="0"/>
              <a:buNone/>
              <a:defRPr sz="3800" kern="1200">
                <a:solidFill>
                  <a:schemeClr val="accent2"/>
                </a:solidFill>
                <a:latin typeface="Segoe UI Semibold" panose="020B0702040204020203" pitchFamily="34" charset="0"/>
                <a:ea typeface="+mn-ea"/>
                <a:cs typeface="Segoe UI Semibold" panose="020B07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4400" kern="1200">
                <a:solidFill>
                  <a:schemeClr val="tx1"/>
                </a:solidFill>
                <a:latin typeface="Segoe UI Light" panose="020B0502040204020203" pitchFamily="34" charset="0"/>
                <a:ea typeface="+mn-ea"/>
                <a:cs typeface="Segoe UI Light"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4000" kern="1200">
                <a:solidFill>
                  <a:schemeClr val="tx1"/>
                </a:solidFill>
                <a:latin typeface="Segoe UI Light" panose="020B0502040204020203" pitchFamily="34" charset="0"/>
                <a:ea typeface="+mn-ea"/>
                <a:cs typeface="Segoe UI Light" panose="020B0502040204020203"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3600" kern="1200">
                <a:solidFill>
                  <a:schemeClr val="tx1"/>
                </a:solidFill>
                <a:latin typeface="Segoe UI Light" panose="020B0502040204020203" pitchFamily="34" charset="0"/>
                <a:ea typeface="+mn-ea"/>
                <a:cs typeface="Segoe UI Light" panose="020B0502040204020203"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3600" kern="1200">
                <a:solidFill>
                  <a:schemeClr val="tx1"/>
                </a:solidFill>
                <a:latin typeface="Segoe UI Light" panose="020B0502040204020203" pitchFamily="34" charset="0"/>
                <a:ea typeface="+mn-ea"/>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797846" fontAlgn="base">
              <a:spcBef>
                <a:spcPct val="0"/>
              </a:spcBef>
              <a:spcAft>
                <a:spcPct val="0"/>
              </a:spcAft>
              <a:tabLst>
                <a:tab pos="920699" algn="l"/>
              </a:tabLst>
              <a:defRPr/>
            </a:pPr>
            <a:r>
              <a:rPr lang="en-US" sz="4800" spc="-50">
                <a:ln w="3175">
                  <a:noFill/>
                </a:ln>
                <a:latin typeface="Open Sans" panose="020B0606030504020204" pitchFamily="34" charset="0"/>
                <a:ea typeface="Open Sans" panose="020B0606030504020204" pitchFamily="34" charset="0"/>
                <a:cs typeface="Open Sans" panose="020B0606030504020204" pitchFamily="34" charset="0"/>
              </a:rPr>
              <a:t>68%</a:t>
            </a:r>
          </a:p>
        </p:txBody>
      </p:sp>
      <p:graphicFrame>
        <p:nvGraphicFramePr>
          <p:cNvPr id="5" name="Chart 4">
            <a:extLst>
              <a:ext uri="{FF2B5EF4-FFF2-40B4-BE49-F238E27FC236}">
                <a16:creationId xmlns:a16="http://schemas.microsoft.com/office/drawing/2014/main" id="{3BD4D986-7B8F-E18C-9480-42BAF8572BE2}"/>
              </a:ext>
            </a:extLst>
          </p:cNvPr>
          <p:cNvGraphicFramePr>
            <a:graphicFrameLocks/>
          </p:cNvGraphicFramePr>
          <p:nvPr>
            <p:extLst>
              <p:ext uri="{D42A27DB-BD31-4B8C-83A1-F6EECF244321}">
                <p14:modId xmlns:p14="http://schemas.microsoft.com/office/powerpoint/2010/main" val="2012398892"/>
              </p:ext>
            </p:extLst>
          </p:nvPr>
        </p:nvGraphicFramePr>
        <p:xfrm>
          <a:off x="5677244" y="1959633"/>
          <a:ext cx="5586348" cy="375001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869212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42" presetClass="path" presetSubtype="0" decel="100000" fill="hold" grpId="1" nodeType="withEffect">
                                  <p:stCondLst>
                                    <p:cond delay="100"/>
                                  </p:stCondLst>
                                  <p:childTnLst>
                                    <p:animMotion origin="layout" path="M -1.04167E-6 -1.48148E-6 L -1.04167E-6 0.03542 " pathEditMode="relative" rAng="0" ptsTypes="AA">
                                      <p:cBhvr>
                                        <p:cTn id="9" dur="500" spd="-100000" fill="hold"/>
                                        <p:tgtEl>
                                          <p:spTgt spid="19"/>
                                        </p:tgtEl>
                                        <p:attrNameLst>
                                          <p:attrName>ppt_x</p:attrName>
                                          <p:attrName>ppt_y</p:attrName>
                                        </p:attrNameLst>
                                      </p:cBhvr>
                                      <p:rCtr x="0" y="1759"/>
                                    </p:animMotion>
                                  </p:childTnLst>
                                </p:cTn>
                              </p:par>
                              <p:par>
                                <p:cTn id="10" presetID="10" presetClass="entr" presetSubtype="0" fill="hold" grpId="0" nodeType="withEffect">
                                  <p:stCondLst>
                                    <p:cond delay="10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par>
                                <p:cTn id="13" presetID="42" presetClass="path" presetSubtype="0" decel="100000" fill="hold" grpId="1" nodeType="withEffect">
                                  <p:stCondLst>
                                    <p:cond delay="100"/>
                                  </p:stCondLst>
                                  <p:childTnLst>
                                    <p:animMotion origin="layout" path="M -2.08333E-7 -3.7037E-7 L -2.08333E-7 0.03542 " pathEditMode="relative" rAng="0" ptsTypes="AA">
                                      <p:cBhvr>
                                        <p:cTn id="14" dur="500" spd="-100000" fill="hold"/>
                                        <p:tgtEl>
                                          <p:spTgt spid="20"/>
                                        </p:tgtEl>
                                        <p:attrNameLst>
                                          <p:attrName>ppt_x</p:attrName>
                                          <p:attrName>ppt_y</p:attrName>
                                        </p:attrNameLst>
                                      </p:cBhvr>
                                      <p:rCtr x="0" y="1759"/>
                                    </p:animMotion>
                                  </p:childTnLst>
                                </p:cTn>
                              </p:par>
                              <p:par>
                                <p:cTn id="15" presetID="10" presetClass="entr" presetSubtype="0" fill="hold" grpId="0" nodeType="withEffect">
                                  <p:stCondLst>
                                    <p:cond delay="10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par>
                                <p:cTn id="18" presetID="42" presetClass="path" presetSubtype="0" decel="100000" fill="hold" grpId="1" nodeType="withEffect">
                                  <p:stCondLst>
                                    <p:cond delay="100"/>
                                  </p:stCondLst>
                                  <p:childTnLst>
                                    <p:animMotion origin="layout" path="M -3.75E-6 1.48148E-6 L -3.75E-6 0.03542 " pathEditMode="relative" rAng="0" ptsTypes="AA">
                                      <p:cBhvr>
                                        <p:cTn id="19" dur="500" spd="-100000" fill="hold"/>
                                        <p:tgtEl>
                                          <p:spTgt spid="21"/>
                                        </p:tgtEl>
                                        <p:attrNameLst>
                                          <p:attrName>ppt_x</p:attrName>
                                          <p:attrName>ppt_y</p:attrName>
                                        </p:attrNameLst>
                                      </p:cBhvr>
                                      <p:rCtr x="0" y="1759"/>
                                    </p:animMotion>
                                  </p:childTnLst>
                                </p:cTn>
                              </p:par>
                              <p:par>
                                <p:cTn id="20" presetID="10" presetClass="entr" presetSubtype="0" fill="hold" grpId="0" nodeType="withEffect">
                                  <p:stCondLst>
                                    <p:cond delay="10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500"/>
                                        <p:tgtEl>
                                          <p:spTgt spid="22"/>
                                        </p:tgtEl>
                                      </p:cBhvr>
                                    </p:animEffect>
                                  </p:childTnLst>
                                </p:cTn>
                              </p:par>
                              <p:par>
                                <p:cTn id="23" presetID="42" presetClass="path" presetSubtype="0" decel="100000" fill="hold" grpId="1" nodeType="withEffect">
                                  <p:stCondLst>
                                    <p:cond delay="100"/>
                                  </p:stCondLst>
                                  <p:childTnLst>
                                    <p:animMotion origin="layout" path="M -4.79167E-6 -3.33333E-6 L -4.79167E-6 0.03542 " pathEditMode="relative" rAng="0" ptsTypes="AA">
                                      <p:cBhvr>
                                        <p:cTn id="24" dur="500" spd="-100000" fill="hold"/>
                                        <p:tgtEl>
                                          <p:spTgt spid="22"/>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p:bldP spid="20" grpId="1"/>
      <p:bldP spid="21" grpId="0"/>
      <p:bldP spid="21" grpId="1"/>
      <p:bldP spid="22" grpId="0"/>
      <p:bldP spid="22"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97AE1BCC-7EA4-D239-FC4B-EE81EDBA874D}"/>
              </a:ext>
            </a:extLst>
          </p:cNvPr>
          <p:cNvGrpSpPr/>
          <p:nvPr/>
        </p:nvGrpSpPr>
        <p:grpSpPr>
          <a:xfrm>
            <a:off x="-641002" y="204522"/>
            <a:ext cx="13198802" cy="7137306"/>
            <a:chOff x="-641002" y="204522"/>
            <a:chExt cx="13198802" cy="7137306"/>
          </a:xfrm>
        </p:grpSpPr>
        <p:pic>
          <p:nvPicPr>
            <p:cNvPr id="6172" name="Picture 28" descr="GEICO logo">
              <a:extLst>
                <a:ext uri="{FF2B5EF4-FFF2-40B4-BE49-F238E27FC236}">
                  <a16:creationId xmlns:a16="http://schemas.microsoft.com/office/drawing/2014/main" id="{0489B009-4DAE-4E0A-14C6-274AD595F70F}"/>
                </a:ext>
              </a:extLst>
            </p:cNvPr>
            <p:cNvPicPr>
              <a:picLocks noChangeAspect="1" noChangeArrowheads="1"/>
            </p:cNvPicPr>
            <p:nvPr/>
          </p:nvPicPr>
          <p:blipFill>
            <a:blip r:embed="rId3" cstate="hqprint">
              <a:extLst>
                <a:ext uri="{28A0092B-C50C-407E-A947-70E740481C1C}">
                  <a14:useLocalDpi xmlns:a14="http://schemas.microsoft.com/office/drawing/2010/main"/>
                </a:ext>
              </a:extLst>
            </a:blip>
            <a:srcRect/>
            <a:stretch>
              <a:fillRect/>
            </a:stretch>
          </p:blipFill>
          <p:spPr bwMode="auto">
            <a:xfrm>
              <a:off x="4715182" y="2588350"/>
              <a:ext cx="1400081" cy="1400081"/>
            </a:xfrm>
            <a:prstGeom prst="rect">
              <a:avLst/>
            </a:prstGeom>
            <a:noFill/>
            <a:extLst>
              <a:ext uri="{909E8E84-426E-40DD-AFC4-6F175D3DCCD1}">
                <a14:hiddenFill xmlns:a14="http://schemas.microsoft.com/office/drawing/2010/main">
                  <a:solidFill>
                    <a:srgbClr val="FFFFFF"/>
                  </a:solidFill>
                </a14:hiddenFill>
              </a:ext>
            </a:extLst>
          </p:spPr>
        </p:pic>
        <p:pic>
          <p:nvPicPr>
            <p:cNvPr id="6170" name="Picture 26" descr="ASOS logo">
              <a:extLst>
                <a:ext uri="{FF2B5EF4-FFF2-40B4-BE49-F238E27FC236}">
                  <a16:creationId xmlns:a16="http://schemas.microsoft.com/office/drawing/2014/main" id="{AA524805-40EE-5FE4-6583-83275E42AD44}"/>
                </a:ext>
              </a:extLst>
            </p:cNvPr>
            <p:cNvPicPr>
              <a:picLocks noChangeAspect="1" noChangeArrowheads="1"/>
            </p:cNvPicPr>
            <p:nvPr/>
          </p:nvPicPr>
          <p:blipFill>
            <a:blip r:embed="rId4" cstate="hqprint">
              <a:extLst>
                <a:ext uri="{28A0092B-C50C-407E-A947-70E740481C1C}">
                  <a14:useLocalDpi xmlns:a14="http://schemas.microsoft.com/office/drawing/2010/main"/>
                </a:ext>
              </a:extLst>
            </a:blip>
            <a:srcRect/>
            <a:stretch>
              <a:fillRect/>
            </a:stretch>
          </p:blipFill>
          <p:spPr bwMode="auto">
            <a:xfrm>
              <a:off x="9291199" y="3382685"/>
              <a:ext cx="1265856" cy="126585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statsports logo">
              <a:extLst>
                <a:ext uri="{FF2B5EF4-FFF2-40B4-BE49-F238E27FC236}">
                  <a16:creationId xmlns:a16="http://schemas.microsoft.com/office/drawing/2014/main" id="{14CC66BC-7B41-4074-9BE4-C9984BF467EA}"/>
                </a:ext>
              </a:extLst>
            </p:cNvPr>
            <p:cNvPicPr>
              <a:picLocks noChangeAspect="1" noChangeArrowheads="1"/>
            </p:cNvPicPr>
            <p:nvPr/>
          </p:nvPicPr>
          <p:blipFill>
            <a:blip r:embed="rId5" cstate="hqprint">
              <a:extLst>
                <a:ext uri="{28A0092B-C50C-407E-A947-70E740481C1C}">
                  <a14:useLocalDpi xmlns:a14="http://schemas.microsoft.com/office/drawing/2010/main"/>
                </a:ext>
              </a:extLst>
            </a:blip>
            <a:srcRect/>
            <a:stretch>
              <a:fillRect/>
            </a:stretch>
          </p:blipFill>
          <p:spPr bwMode="auto">
            <a:xfrm>
              <a:off x="-358206" y="5061711"/>
              <a:ext cx="2280117" cy="228011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ED3AD50E-1057-4D2D-B891-D47FD5A4C5D1}"/>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7757281" y="242194"/>
              <a:ext cx="1990637" cy="553998"/>
            </a:xfrm>
            <a:prstGeom prst="rect">
              <a:avLst/>
            </a:prstGeom>
          </p:spPr>
        </p:pic>
        <p:pic>
          <p:nvPicPr>
            <p:cNvPr id="13" name="Picture 12" descr="A close up of a logo&#10;&#10;Description automatically generated">
              <a:extLst>
                <a:ext uri="{FF2B5EF4-FFF2-40B4-BE49-F238E27FC236}">
                  <a16:creationId xmlns:a16="http://schemas.microsoft.com/office/drawing/2014/main" id="{CD71DC4E-719A-4F1E-AB09-2F07055B83BB}"/>
                </a:ext>
              </a:extLst>
            </p:cNvPr>
            <p:cNvPicPr>
              <a:picLocks noChangeAspect="1"/>
            </p:cNvPicPr>
            <p:nvPr/>
          </p:nvPicPr>
          <p:blipFill>
            <a:blip r:embed="rId7" cstate="hqprint">
              <a:extLst>
                <a:ext uri="{28A0092B-C50C-407E-A947-70E740481C1C}">
                  <a14:useLocalDpi xmlns:a14="http://schemas.microsoft.com/office/drawing/2010/main"/>
                </a:ext>
              </a:extLst>
            </a:blip>
            <a:stretch>
              <a:fillRect/>
            </a:stretch>
          </p:blipFill>
          <p:spPr>
            <a:xfrm>
              <a:off x="7408632" y="5755415"/>
              <a:ext cx="877197" cy="800100"/>
            </a:xfrm>
            <a:prstGeom prst="rect">
              <a:avLst/>
            </a:prstGeom>
          </p:spPr>
        </p:pic>
        <p:pic>
          <p:nvPicPr>
            <p:cNvPr id="15" name="Picture 14">
              <a:extLst>
                <a:ext uri="{FF2B5EF4-FFF2-40B4-BE49-F238E27FC236}">
                  <a16:creationId xmlns:a16="http://schemas.microsoft.com/office/drawing/2014/main" id="{F54964FD-02F8-4824-8DF2-1F101A0E13C2}"/>
                </a:ext>
              </a:extLst>
            </p:cNvPr>
            <p:cNvPicPr>
              <a:picLocks noChangeAspect="1"/>
            </p:cNvPicPr>
            <p:nvPr/>
          </p:nvPicPr>
          <p:blipFill>
            <a:blip r:embed="rId8"/>
            <a:stretch>
              <a:fillRect/>
            </a:stretch>
          </p:blipFill>
          <p:spPr>
            <a:xfrm>
              <a:off x="6515868" y="1194393"/>
              <a:ext cx="1664282" cy="223489"/>
            </a:xfrm>
            <a:prstGeom prst="rect">
              <a:avLst/>
            </a:prstGeom>
          </p:spPr>
        </p:pic>
        <p:pic>
          <p:nvPicPr>
            <p:cNvPr id="16" name="Graphic 15">
              <a:extLst>
                <a:ext uri="{FF2B5EF4-FFF2-40B4-BE49-F238E27FC236}">
                  <a16:creationId xmlns:a16="http://schemas.microsoft.com/office/drawing/2014/main" id="{C4DC79DA-D8D5-4EE7-9FFA-A48B6EAFC662}"/>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9664294" y="2963989"/>
              <a:ext cx="2781300" cy="228600"/>
            </a:xfrm>
            <a:prstGeom prst="rect">
              <a:avLst/>
            </a:prstGeom>
          </p:spPr>
        </p:pic>
        <p:pic>
          <p:nvPicPr>
            <p:cNvPr id="17" name="Graphic 16">
              <a:extLst>
                <a:ext uri="{FF2B5EF4-FFF2-40B4-BE49-F238E27FC236}">
                  <a16:creationId xmlns:a16="http://schemas.microsoft.com/office/drawing/2014/main" id="{E3285808-A8AC-44AB-A5FB-C837965F8635}"/>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283392" y="2483261"/>
              <a:ext cx="1905000" cy="457200"/>
            </a:xfrm>
            <a:prstGeom prst="rect">
              <a:avLst/>
            </a:prstGeom>
          </p:spPr>
        </p:pic>
        <p:pic>
          <p:nvPicPr>
            <p:cNvPr id="19" name="Picture 18">
              <a:extLst>
                <a:ext uri="{FF2B5EF4-FFF2-40B4-BE49-F238E27FC236}">
                  <a16:creationId xmlns:a16="http://schemas.microsoft.com/office/drawing/2014/main" id="{87D00F02-2F59-4460-9890-A97B0F8B565D}"/>
                </a:ext>
              </a:extLst>
            </p:cNvPr>
            <p:cNvPicPr>
              <a:picLocks noChangeAspect="1"/>
            </p:cNvPicPr>
            <p:nvPr/>
          </p:nvPicPr>
          <p:blipFill>
            <a:blip r:embed="rId13" cstate="hqprint">
              <a:extLst>
                <a:ext uri="{28A0092B-C50C-407E-A947-70E740481C1C}">
                  <a14:useLocalDpi xmlns:a14="http://schemas.microsoft.com/office/drawing/2010/main"/>
                </a:ext>
              </a:extLst>
            </a:blip>
            <a:stretch>
              <a:fillRect/>
            </a:stretch>
          </p:blipFill>
          <p:spPr>
            <a:xfrm>
              <a:off x="11083657" y="3549379"/>
              <a:ext cx="1282700" cy="769119"/>
            </a:xfrm>
            <a:prstGeom prst="rect">
              <a:avLst/>
            </a:prstGeom>
          </p:spPr>
        </p:pic>
        <p:pic>
          <p:nvPicPr>
            <p:cNvPr id="23" name="Picture 22">
              <a:extLst>
                <a:ext uri="{FF2B5EF4-FFF2-40B4-BE49-F238E27FC236}">
                  <a16:creationId xmlns:a16="http://schemas.microsoft.com/office/drawing/2014/main" id="{E33F16A3-A862-40C1-A32D-01AA12D7DCB9}"/>
                </a:ext>
              </a:extLst>
            </p:cNvPr>
            <p:cNvPicPr>
              <a:picLocks noChangeAspect="1"/>
            </p:cNvPicPr>
            <p:nvPr/>
          </p:nvPicPr>
          <p:blipFill>
            <a:blip r:embed="rId14">
              <a:extLst>
                <a:ext uri="{28A0092B-C50C-407E-A947-70E740481C1C}">
                  <a14:useLocalDpi xmlns:a14="http://schemas.microsoft.com/office/drawing/2010/main"/>
                </a:ext>
              </a:extLst>
            </a:blip>
            <a:srcRect/>
            <a:stretch/>
          </p:blipFill>
          <p:spPr>
            <a:xfrm>
              <a:off x="2571486" y="1424414"/>
              <a:ext cx="734438" cy="1247491"/>
            </a:xfrm>
            <a:prstGeom prst="rect">
              <a:avLst/>
            </a:prstGeom>
          </p:spPr>
        </p:pic>
        <p:pic>
          <p:nvPicPr>
            <p:cNvPr id="25" name="Picture 24">
              <a:extLst>
                <a:ext uri="{FF2B5EF4-FFF2-40B4-BE49-F238E27FC236}">
                  <a16:creationId xmlns:a16="http://schemas.microsoft.com/office/drawing/2014/main" id="{79055608-64F5-41F1-A575-772C1FA74BD7}"/>
                </a:ext>
              </a:extLst>
            </p:cNvPr>
            <p:cNvPicPr>
              <a:picLocks noChangeAspect="1"/>
            </p:cNvPicPr>
            <p:nvPr/>
          </p:nvPicPr>
          <p:blipFill>
            <a:blip r:embed="rId15"/>
            <a:stretch>
              <a:fillRect/>
            </a:stretch>
          </p:blipFill>
          <p:spPr>
            <a:xfrm>
              <a:off x="10892215" y="4818523"/>
              <a:ext cx="1665585" cy="936892"/>
            </a:xfrm>
            <a:prstGeom prst="rect">
              <a:avLst/>
            </a:prstGeom>
          </p:spPr>
        </p:pic>
        <p:pic>
          <p:nvPicPr>
            <p:cNvPr id="27" name="Picture 26" descr="A drawing of a cartoon character&#10;&#10;Description automatically generated">
              <a:extLst>
                <a:ext uri="{FF2B5EF4-FFF2-40B4-BE49-F238E27FC236}">
                  <a16:creationId xmlns:a16="http://schemas.microsoft.com/office/drawing/2014/main" id="{79B91DE0-D7F2-43CA-A8C0-DF9761692CDD}"/>
                </a:ext>
              </a:extLst>
            </p:cNvPr>
            <p:cNvPicPr>
              <a:picLocks noChangeAspect="1"/>
            </p:cNvPicPr>
            <p:nvPr/>
          </p:nvPicPr>
          <p:blipFill>
            <a:blip r:embed="rId16"/>
            <a:stretch>
              <a:fillRect/>
            </a:stretch>
          </p:blipFill>
          <p:spPr>
            <a:xfrm>
              <a:off x="2004584" y="4315853"/>
              <a:ext cx="1409404" cy="876963"/>
            </a:xfrm>
            <a:prstGeom prst="rect">
              <a:avLst/>
            </a:prstGeom>
          </p:spPr>
        </p:pic>
        <p:pic>
          <p:nvPicPr>
            <p:cNvPr id="32" name="Picture 31" descr="A drawing of a face&#10;&#10;Description automatically generated">
              <a:extLst>
                <a:ext uri="{FF2B5EF4-FFF2-40B4-BE49-F238E27FC236}">
                  <a16:creationId xmlns:a16="http://schemas.microsoft.com/office/drawing/2014/main" id="{2095CE63-E519-4BFF-9E67-5C7A548AE0F6}"/>
                </a:ext>
              </a:extLst>
            </p:cNvPr>
            <p:cNvPicPr>
              <a:picLocks noChangeAspect="1"/>
            </p:cNvPicPr>
            <p:nvPr/>
          </p:nvPicPr>
          <p:blipFill>
            <a:blip r:embed="rId17" cstate="hqprint">
              <a:extLst>
                <a:ext uri="{28A0092B-C50C-407E-A947-70E740481C1C}">
                  <a14:useLocalDpi xmlns:a14="http://schemas.microsoft.com/office/drawing/2010/main"/>
                </a:ext>
              </a:extLst>
            </a:blip>
            <a:stretch>
              <a:fillRect/>
            </a:stretch>
          </p:blipFill>
          <p:spPr>
            <a:xfrm>
              <a:off x="8884102" y="5809590"/>
              <a:ext cx="1280160" cy="800100"/>
            </a:xfrm>
            <a:prstGeom prst="rect">
              <a:avLst/>
            </a:prstGeom>
          </p:spPr>
        </p:pic>
        <p:pic>
          <p:nvPicPr>
            <p:cNvPr id="34" name="Picture 33">
              <a:extLst>
                <a:ext uri="{FF2B5EF4-FFF2-40B4-BE49-F238E27FC236}">
                  <a16:creationId xmlns:a16="http://schemas.microsoft.com/office/drawing/2014/main" id="{E5645179-39D1-4233-A182-63E3F5974732}"/>
                </a:ext>
              </a:extLst>
            </p:cNvPr>
            <p:cNvPicPr>
              <a:picLocks noChangeAspect="1"/>
            </p:cNvPicPr>
            <p:nvPr/>
          </p:nvPicPr>
          <p:blipFill>
            <a:blip r:embed="rId18"/>
            <a:stretch>
              <a:fillRect/>
            </a:stretch>
          </p:blipFill>
          <p:spPr>
            <a:xfrm>
              <a:off x="8807159" y="4730689"/>
              <a:ext cx="1851755" cy="749884"/>
            </a:xfrm>
            <a:prstGeom prst="rect">
              <a:avLst/>
            </a:prstGeom>
          </p:spPr>
        </p:pic>
        <p:pic>
          <p:nvPicPr>
            <p:cNvPr id="41" name="Picture 40">
              <a:extLst>
                <a:ext uri="{FF2B5EF4-FFF2-40B4-BE49-F238E27FC236}">
                  <a16:creationId xmlns:a16="http://schemas.microsoft.com/office/drawing/2014/main" id="{5A073E70-2751-49AC-B029-BCC4A9361CD1}"/>
                </a:ext>
              </a:extLst>
            </p:cNvPr>
            <p:cNvPicPr>
              <a:picLocks noChangeAspect="1"/>
            </p:cNvPicPr>
            <p:nvPr/>
          </p:nvPicPr>
          <p:blipFill>
            <a:blip r:embed="rId19" cstate="hqprint">
              <a:extLst>
                <a:ext uri="{28A0092B-C50C-407E-A947-70E740481C1C}">
                  <a14:useLocalDpi xmlns:a14="http://schemas.microsoft.com/office/drawing/2010/main"/>
                </a:ext>
              </a:extLst>
            </a:blip>
            <a:stretch>
              <a:fillRect/>
            </a:stretch>
          </p:blipFill>
          <p:spPr>
            <a:xfrm>
              <a:off x="2292721" y="5809590"/>
              <a:ext cx="2026406" cy="569090"/>
            </a:xfrm>
            <a:prstGeom prst="rect">
              <a:avLst/>
            </a:prstGeom>
          </p:spPr>
        </p:pic>
        <p:pic>
          <p:nvPicPr>
            <p:cNvPr id="50" name="Picture 49" descr="A picture containing object&#10;&#10;Description automatically generated">
              <a:extLst>
                <a:ext uri="{FF2B5EF4-FFF2-40B4-BE49-F238E27FC236}">
                  <a16:creationId xmlns:a16="http://schemas.microsoft.com/office/drawing/2014/main" id="{FC405F54-B55D-44EB-8F29-98E23753D003}"/>
                </a:ext>
              </a:extLst>
            </p:cNvPr>
            <p:cNvPicPr>
              <a:picLocks noChangeAspect="1"/>
            </p:cNvPicPr>
            <p:nvPr/>
          </p:nvPicPr>
          <p:blipFill>
            <a:blip r:embed="rId20"/>
            <a:stretch>
              <a:fillRect/>
            </a:stretch>
          </p:blipFill>
          <p:spPr>
            <a:xfrm>
              <a:off x="4877313" y="5866494"/>
              <a:ext cx="1708450" cy="670552"/>
            </a:xfrm>
            <a:prstGeom prst="rect">
              <a:avLst/>
            </a:prstGeom>
          </p:spPr>
        </p:pic>
        <p:pic>
          <p:nvPicPr>
            <p:cNvPr id="52" name="Graphic 51">
              <a:extLst>
                <a:ext uri="{FF2B5EF4-FFF2-40B4-BE49-F238E27FC236}">
                  <a16:creationId xmlns:a16="http://schemas.microsoft.com/office/drawing/2014/main" id="{48AA45DA-81CC-47F9-B65A-53C78995D90E}"/>
                </a:ext>
              </a:extLst>
            </p:cNvPr>
            <p:cNvPicPr>
              <a:picLocks noChangeAspect="1"/>
            </p:cNvPicPr>
            <p:nvPr/>
          </p:nvPicPr>
          <p:blipFill>
            <a:blip r:embed="rId21">
              <a:extLst>
                <a:ext uri="{96DAC541-7B7A-43D3-8B79-37D633B846F1}">
                  <asvg:svgBlip xmlns:asvg="http://schemas.microsoft.com/office/drawing/2016/SVG/main" r:embed="rId22"/>
                </a:ext>
              </a:extLst>
            </a:blip>
            <a:stretch>
              <a:fillRect/>
            </a:stretch>
          </p:blipFill>
          <p:spPr>
            <a:xfrm>
              <a:off x="4677902" y="320954"/>
              <a:ext cx="2423716" cy="475238"/>
            </a:xfrm>
            <a:prstGeom prst="rect">
              <a:avLst/>
            </a:prstGeom>
          </p:spPr>
        </p:pic>
        <p:pic>
          <p:nvPicPr>
            <p:cNvPr id="58" name="Graphic 57">
              <a:extLst>
                <a:ext uri="{FF2B5EF4-FFF2-40B4-BE49-F238E27FC236}">
                  <a16:creationId xmlns:a16="http://schemas.microsoft.com/office/drawing/2014/main" id="{CEE1DD6D-9D16-492F-9D31-8771B900EDFF}"/>
                </a:ext>
              </a:extLst>
            </p:cNvPr>
            <p:cNvPicPr>
              <a:picLocks noChangeAspect="1"/>
            </p:cNvPicPr>
            <p:nvPr/>
          </p:nvPicPr>
          <p:blipFill>
            <a:blip r:embed="rId23">
              <a:extLst>
                <a:ext uri="{96DAC541-7B7A-43D3-8B79-37D633B846F1}">
                  <asvg:svgBlip xmlns:asvg="http://schemas.microsoft.com/office/drawing/2016/SVG/main" r:embed="rId24"/>
                </a:ext>
              </a:extLst>
            </a:blip>
            <a:stretch>
              <a:fillRect/>
            </a:stretch>
          </p:blipFill>
          <p:spPr>
            <a:xfrm>
              <a:off x="3989364" y="1163515"/>
              <a:ext cx="2008301" cy="637556"/>
            </a:xfrm>
            <a:prstGeom prst="rect">
              <a:avLst/>
            </a:prstGeom>
          </p:spPr>
        </p:pic>
        <p:pic>
          <p:nvPicPr>
            <p:cNvPr id="11" name="Picture 10" descr="A picture containing object, clock&#10;&#10;Description automatically generated">
              <a:extLst>
                <a:ext uri="{FF2B5EF4-FFF2-40B4-BE49-F238E27FC236}">
                  <a16:creationId xmlns:a16="http://schemas.microsoft.com/office/drawing/2014/main" id="{B4DD53F2-884E-4A29-98E3-79774B32C1B8}"/>
                </a:ext>
              </a:extLst>
            </p:cNvPr>
            <p:cNvPicPr>
              <a:picLocks noChangeAspect="1"/>
            </p:cNvPicPr>
            <p:nvPr/>
          </p:nvPicPr>
          <p:blipFill>
            <a:blip r:embed="rId25"/>
            <a:stretch>
              <a:fillRect/>
            </a:stretch>
          </p:blipFill>
          <p:spPr>
            <a:xfrm>
              <a:off x="5752521" y="1873448"/>
              <a:ext cx="2363729" cy="553999"/>
            </a:xfrm>
            <a:prstGeom prst="rect">
              <a:avLst/>
            </a:prstGeom>
          </p:spPr>
        </p:pic>
        <p:pic>
          <p:nvPicPr>
            <p:cNvPr id="14" name="Graphic 13">
              <a:extLst>
                <a:ext uri="{FF2B5EF4-FFF2-40B4-BE49-F238E27FC236}">
                  <a16:creationId xmlns:a16="http://schemas.microsoft.com/office/drawing/2014/main" id="{7C263FF5-821B-4E48-B9A1-603B6711ED41}"/>
                </a:ext>
              </a:extLst>
            </p:cNvPr>
            <p:cNvPicPr>
              <a:picLocks noChangeAspect="1"/>
            </p:cNvPicPr>
            <p:nvPr/>
          </p:nvPicPr>
          <p:blipFill>
            <a:blip r:embed="rId26">
              <a:extLst>
                <a:ext uri="{96DAC541-7B7A-43D3-8B79-37D633B846F1}">
                  <asvg:svgBlip xmlns:asvg="http://schemas.microsoft.com/office/drawing/2016/SVG/main" r:embed="rId27"/>
                </a:ext>
              </a:extLst>
            </a:blip>
            <a:stretch>
              <a:fillRect/>
            </a:stretch>
          </p:blipFill>
          <p:spPr>
            <a:xfrm>
              <a:off x="1968945" y="3292508"/>
              <a:ext cx="2293558" cy="613714"/>
            </a:xfrm>
            <a:prstGeom prst="rect">
              <a:avLst/>
            </a:prstGeom>
          </p:spPr>
        </p:pic>
        <p:pic>
          <p:nvPicPr>
            <p:cNvPr id="28" name="Graphic 27">
              <a:extLst>
                <a:ext uri="{FF2B5EF4-FFF2-40B4-BE49-F238E27FC236}">
                  <a16:creationId xmlns:a16="http://schemas.microsoft.com/office/drawing/2014/main" id="{E81773EF-DDB4-4BBA-B911-F613E9799E39}"/>
                </a:ext>
              </a:extLst>
            </p:cNvPr>
            <p:cNvPicPr>
              <a:picLocks noChangeAspect="1"/>
            </p:cNvPicPr>
            <p:nvPr/>
          </p:nvPicPr>
          <p:blipFill>
            <a:blip r:embed="rId28">
              <a:extLst>
                <a:ext uri="{96DAC541-7B7A-43D3-8B79-37D633B846F1}">
                  <asvg:svgBlip xmlns:asvg="http://schemas.microsoft.com/office/drawing/2016/SVG/main" r:embed="rId29"/>
                </a:ext>
              </a:extLst>
            </a:blip>
            <a:stretch>
              <a:fillRect/>
            </a:stretch>
          </p:blipFill>
          <p:spPr>
            <a:xfrm>
              <a:off x="8884102" y="1365793"/>
              <a:ext cx="1858701" cy="352918"/>
            </a:xfrm>
            <a:prstGeom prst="rect">
              <a:avLst/>
            </a:prstGeom>
          </p:spPr>
        </p:pic>
        <p:pic>
          <p:nvPicPr>
            <p:cNvPr id="29" name="Picture 28" descr="A drawing of a face&#10;&#10;Description automatically generated">
              <a:extLst>
                <a:ext uri="{FF2B5EF4-FFF2-40B4-BE49-F238E27FC236}">
                  <a16:creationId xmlns:a16="http://schemas.microsoft.com/office/drawing/2014/main" id="{A30C1C2E-761C-40CB-A87C-41D881151EA5}"/>
                </a:ext>
              </a:extLst>
            </p:cNvPr>
            <p:cNvPicPr>
              <a:picLocks noChangeAspect="1"/>
            </p:cNvPicPr>
            <p:nvPr/>
          </p:nvPicPr>
          <p:blipFill>
            <a:blip r:embed="rId30"/>
            <a:stretch>
              <a:fillRect/>
            </a:stretch>
          </p:blipFill>
          <p:spPr>
            <a:xfrm>
              <a:off x="3477161" y="4874388"/>
              <a:ext cx="2045714" cy="613714"/>
            </a:xfrm>
            <a:prstGeom prst="rect">
              <a:avLst/>
            </a:prstGeom>
          </p:spPr>
        </p:pic>
        <p:pic>
          <p:nvPicPr>
            <p:cNvPr id="12" name="Picture 11" descr="A picture containing clipart&#10;&#10;Description automatically generated">
              <a:extLst>
                <a:ext uri="{FF2B5EF4-FFF2-40B4-BE49-F238E27FC236}">
                  <a16:creationId xmlns:a16="http://schemas.microsoft.com/office/drawing/2014/main" id="{23EAC789-90E9-42B6-9A72-108E2E9C99B4}"/>
                </a:ext>
              </a:extLst>
            </p:cNvPr>
            <p:cNvPicPr>
              <a:picLocks noChangeAspect="1"/>
            </p:cNvPicPr>
            <p:nvPr/>
          </p:nvPicPr>
          <p:blipFill>
            <a:blip r:embed="rId31" cstate="hqprint">
              <a:extLst>
                <a:ext uri="{28A0092B-C50C-407E-A947-70E740481C1C}">
                  <a14:useLocalDpi xmlns:a14="http://schemas.microsoft.com/office/drawing/2010/main"/>
                </a:ext>
              </a:extLst>
            </a:blip>
            <a:stretch>
              <a:fillRect/>
            </a:stretch>
          </p:blipFill>
          <p:spPr>
            <a:xfrm>
              <a:off x="-115992" y="3442344"/>
              <a:ext cx="1615188" cy="607290"/>
            </a:xfrm>
            <a:prstGeom prst="rect">
              <a:avLst/>
            </a:prstGeom>
          </p:spPr>
        </p:pic>
        <p:pic>
          <p:nvPicPr>
            <p:cNvPr id="6146" name="Picture 2">
              <a:extLst>
                <a:ext uri="{FF2B5EF4-FFF2-40B4-BE49-F238E27FC236}">
                  <a16:creationId xmlns:a16="http://schemas.microsoft.com/office/drawing/2014/main" id="{2C35E8E1-BEDC-31D1-D880-D1FE019EF952}"/>
                </a:ext>
              </a:extLst>
            </p:cNvPr>
            <p:cNvPicPr>
              <a:picLocks noChangeAspect="1" noChangeArrowheads="1"/>
            </p:cNvPicPr>
            <p:nvPr/>
          </p:nvPicPr>
          <p:blipFill>
            <a:blip r:embed="rId32">
              <a:extLst>
                <a:ext uri="{28A0092B-C50C-407E-A947-70E740481C1C}">
                  <a14:useLocalDpi xmlns:a14="http://schemas.microsoft.com/office/drawing/2010/main"/>
                </a:ext>
              </a:extLst>
            </a:blip>
            <a:srcRect/>
            <a:stretch>
              <a:fillRect/>
            </a:stretch>
          </p:blipFill>
          <p:spPr bwMode="auto">
            <a:xfrm>
              <a:off x="-130955" y="317118"/>
              <a:ext cx="2131459" cy="48290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5C252965-49D6-1ED6-8E4E-F07B101C2DED}"/>
                </a:ext>
              </a:extLst>
            </p:cNvPr>
            <p:cNvPicPr>
              <a:picLocks noChangeAspect="1"/>
            </p:cNvPicPr>
            <p:nvPr/>
          </p:nvPicPr>
          <p:blipFill>
            <a:blip r:embed="rId33" cstate="hqprint">
              <a:extLst>
                <a:ext uri="{28A0092B-C50C-407E-A947-70E740481C1C}">
                  <a14:useLocalDpi xmlns:a14="http://schemas.microsoft.com/office/drawing/2010/main"/>
                </a:ext>
              </a:extLst>
            </a:blip>
            <a:stretch>
              <a:fillRect/>
            </a:stretch>
          </p:blipFill>
          <p:spPr>
            <a:xfrm>
              <a:off x="2863846" y="204522"/>
              <a:ext cx="1061608" cy="911505"/>
            </a:xfrm>
            <a:prstGeom prst="rect">
              <a:avLst/>
            </a:prstGeom>
          </p:spPr>
        </p:pic>
        <p:pic>
          <p:nvPicPr>
            <p:cNvPr id="6150" name="Picture 6">
              <a:extLst>
                <a:ext uri="{FF2B5EF4-FFF2-40B4-BE49-F238E27FC236}">
                  <a16:creationId xmlns:a16="http://schemas.microsoft.com/office/drawing/2014/main" id="{32A2CDB5-6A9D-9AF6-D921-1F3CADAE4118}"/>
                </a:ext>
              </a:extLst>
            </p:cNvPr>
            <p:cNvPicPr>
              <a:picLocks noChangeAspect="1" noChangeArrowheads="1"/>
            </p:cNvPicPr>
            <p:nvPr/>
          </p:nvPicPr>
          <p:blipFill>
            <a:blip r:embed="rId34">
              <a:extLst>
                <a:ext uri="{28A0092B-C50C-407E-A947-70E740481C1C}">
                  <a14:useLocalDpi xmlns:a14="http://schemas.microsoft.com/office/drawing/2010/main"/>
                </a:ext>
              </a:extLst>
            </a:blip>
            <a:srcRect/>
            <a:stretch>
              <a:fillRect/>
            </a:stretch>
          </p:blipFill>
          <p:spPr bwMode="auto">
            <a:xfrm>
              <a:off x="6878034" y="3636900"/>
              <a:ext cx="1699579" cy="931074"/>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a:extLst>
                <a:ext uri="{FF2B5EF4-FFF2-40B4-BE49-F238E27FC236}">
                  <a16:creationId xmlns:a16="http://schemas.microsoft.com/office/drawing/2014/main" id="{2A66F3DC-37BA-B888-8A33-0D23105ADDA1}"/>
                </a:ext>
              </a:extLst>
            </p:cNvPr>
            <p:cNvPicPr>
              <a:picLocks noChangeAspect="1" noChangeArrowheads="1"/>
            </p:cNvPicPr>
            <p:nvPr/>
          </p:nvPicPr>
          <p:blipFill>
            <a:blip r:embed="rId35">
              <a:extLst>
                <a:ext uri="{28A0092B-C50C-407E-A947-70E740481C1C}">
                  <a14:useLocalDpi xmlns:a14="http://schemas.microsoft.com/office/drawing/2010/main"/>
                </a:ext>
              </a:extLst>
            </a:blip>
            <a:srcRect/>
            <a:stretch>
              <a:fillRect/>
            </a:stretch>
          </p:blipFill>
          <p:spPr bwMode="auto">
            <a:xfrm>
              <a:off x="6264494" y="4851342"/>
              <a:ext cx="1851756" cy="503446"/>
            </a:xfrm>
            <a:prstGeom prst="rect">
              <a:avLst/>
            </a:prstGeom>
            <a:noFill/>
            <a:extLst>
              <a:ext uri="{909E8E84-426E-40DD-AFC4-6F175D3DCCD1}">
                <a14:hiddenFill xmlns:a14="http://schemas.microsoft.com/office/drawing/2010/main">
                  <a:solidFill>
                    <a:srgbClr val="FFFFFF"/>
                  </a:solidFill>
                </a14:hiddenFill>
              </a:ext>
            </a:extLst>
          </p:spPr>
        </p:pic>
        <p:pic>
          <p:nvPicPr>
            <p:cNvPr id="6154" name="Picture 10">
              <a:extLst>
                <a:ext uri="{FF2B5EF4-FFF2-40B4-BE49-F238E27FC236}">
                  <a16:creationId xmlns:a16="http://schemas.microsoft.com/office/drawing/2014/main" id="{88B60B43-D477-8705-0B45-7C59D95EB1A9}"/>
                </a:ext>
              </a:extLst>
            </p:cNvPr>
            <p:cNvPicPr>
              <a:picLocks noChangeAspect="1" noChangeArrowheads="1"/>
            </p:cNvPicPr>
            <p:nvPr/>
          </p:nvPicPr>
          <p:blipFill>
            <a:blip r:embed="rId36">
              <a:extLst>
                <a:ext uri="{28A0092B-C50C-407E-A947-70E740481C1C}">
                  <a14:useLocalDpi xmlns:a14="http://schemas.microsoft.com/office/drawing/2010/main"/>
                </a:ext>
              </a:extLst>
            </a:blip>
            <a:srcRect/>
            <a:stretch>
              <a:fillRect/>
            </a:stretch>
          </p:blipFill>
          <p:spPr bwMode="auto">
            <a:xfrm>
              <a:off x="10403581" y="315811"/>
              <a:ext cx="1851755" cy="625678"/>
            </a:xfrm>
            <a:prstGeom prst="rect">
              <a:avLst/>
            </a:prstGeom>
            <a:noFill/>
            <a:extLst>
              <a:ext uri="{909E8E84-426E-40DD-AFC4-6F175D3DCCD1}">
                <a14:hiddenFill xmlns:a14="http://schemas.microsoft.com/office/drawing/2010/main">
                  <a:solidFill>
                    <a:srgbClr val="FFFFFF"/>
                  </a:solidFill>
                </a14:hiddenFill>
              </a:ext>
            </a:extLst>
          </p:spPr>
        </p:pic>
        <p:pic>
          <p:nvPicPr>
            <p:cNvPr id="6156" name="Picture 12">
              <a:extLst>
                <a:ext uri="{FF2B5EF4-FFF2-40B4-BE49-F238E27FC236}">
                  <a16:creationId xmlns:a16="http://schemas.microsoft.com/office/drawing/2014/main" id="{B5351693-4329-E88A-D868-51A6750F5138}"/>
                </a:ext>
              </a:extLst>
            </p:cNvPr>
            <p:cNvPicPr>
              <a:picLocks noChangeAspect="1" noChangeArrowheads="1"/>
            </p:cNvPicPr>
            <p:nvPr/>
          </p:nvPicPr>
          <p:blipFill>
            <a:blip r:embed="rId37" cstate="hqprint">
              <a:extLst>
                <a:ext uri="{28A0092B-C50C-407E-A947-70E740481C1C}">
                  <a14:useLocalDpi xmlns:a14="http://schemas.microsoft.com/office/drawing/2010/main"/>
                </a:ext>
              </a:extLst>
            </a:blip>
            <a:srcRect/>
            <a:stretch>
              <a:fillRect/>
            </a:stretch>
          </p:blipFill>
          <p:spPr bwMode="auto">
            <a:xfrm>
              <a:off x="11397765" y="1292876"/>
              <a:ext cx="857571" cy="857571"/>
            </a:xfrm>
            <a:prstGeom prst="rect">
              <a:avLst/>
            </a:prstGeom>
            <a:noFill/>
            <a:extLst>
              <a:ext uri="{909E8E84-426E-40DD-AFC4-6F175D3DCCD1}">
                <a14:hiddenFill xmlns:a14="http://schemas.microsoft.com/office/drawing/2010/main">
                  <a:solidFill>
                    <a:srgbClr val="FFFFFF"/>
                  </a:solidFill>
                </a14:hiddenFill>
              </a:ext>
            </a:extLst>
          </p:spPr>
        </p:pic>
        <p:pic>
          <p:nvPicPr>
            <p:cNvPr id="6158" name="Picture 14">
              <a:extLst>
                <a:ext uri="{FF2B5EF4-FFF2-40B4-BE49-F238E27FC236}">
                  <a16:creationId xmlns:a16="http://schemas.microsoft.com/office/drawing/2014/main" id="{44680314-806E-7270-0FA8-FDAAE67B38F8}"/>
                </a:ext>
              </a:extLst>
            </p:cNvPr>
            <p:cNvPicPr>
              <a:picLocks noChangeAspect="1" noChangeArrowheads="1"/>
            </p:cNvPicPr>
            <p:nvPr/>
          </p:nvPicPr>
          <p:blipFill>
            <a:blip r:embed="rId38">
              <a:extLst>
                <a:ext uri="{28A0092B-C50C-407E-A947-70E740481C1C}">
                  <a14:useLocalDpi xmlns:a14="http://schemas.microsoft.com/office/drawing/2010/main"/>
                </a:ext>
              </a:extLst>
            </a:blip>
            <a:srcRect/>
            <a:stretch>
              <a:fillRect/>
            </a:stretch>
          </p:blipFill>
          <p:spPr bwMode="auto">
            <a:xfrm>
              <a:off x="10630336" y="6065963"/>
              <a:ext cx="1625000" cy="378953"/>
            </a:xfrm>
            <a:prstGeom prst="rect">
              <a:avLst/>
            </a:prstGeom>
            <a:noFill/>
            <a:extLst>
              <a:ext uri="{909E8E84-426E-40DD-AFC4-6F175D3DCCD1}">
                <a14:hiddenFill xmlns:a14="http://schemas.microsoft.com/office/drawing/2010/main">
                  <a:solidFill>
                    <a:srgbClr val="FFFFFF"/>
                  </a:solidFill>
                </a14:hiddenFill>
              </a:ext>
            </a:extLst>
          </p:spPr>
        </p:pic>
        <p:pic>
          <p:nvPicPr>
            <p:cNvPr id="6160" name="Picture 16">
              <a:extLst>
                <a:ext uri="{FF2B5EF4-FFF2-40B4-BE49-F238E27FC236}">
                  <a16:creationId xmlns:a16="http://schemas.microsoft.com/office/drawing/2014/main" id="{205A49F3-39E9-B438-7DAF-E60CC760956B}"/>
                </a:ext>
              </a:extLst>
            </p:cNvPr>
            <p:cNvPicPr>
              <a:picLocks noChangeAspect="1" noChangeArrowheads="1"/>
            </p:cNvPicPr>
            <p:nvPr/>
          </p:nvPicPr>
          <p:blipFill>
            <a:blip r:embed="rId39">
              <a:extLst>
                <a:ext uri="{28A0092B-C50C-407E-A947-70E740481C1C}">
                  <a14:useLocalDpi xmlns:a14="http://schemas.microsoft.com/office/drawing/2010/main"/>
                </a:ext>
              </a:extLst>
            </a:blip>
            <a:srcRect/>
            <a:stretch>
              <a:fillRect/>
            </a:stretch>
          </p:blipFill>
          <p:spPr bwMode="auto">
            <a:xfrm>
              <a:off x="-200498" y="1287417"/>
              <a:ext cx="2270973" cy="75551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C076B870-4EDE-BD86-4282-1F7FA6A0669E}"/>
                </a:ext>
              </a:extLst>
            </p:cNvPr>
            <p:cNvPicPr>
              <a:picLocks noChangeAspect="1"/>
            </p:cNvPicPr>
            <p:nvPr/>
          </p:nvPicPr>
          <p:blipFill>
            <a:blip r:embed="rId40" cstate="hqprint">
              <a:extLst>
                <a:ext uri="{28A0092B-C50C-407E-A947-70E740481C1C}">
                  <a14:useLocalDpi xmlns:a14="http://schemas.microsoft.com/office/drawing/2010/main"/>
                </a:ext>
              </a:extLst>
            </a:blip>
            <a:srcRect/>
            <a:stretch/>
          </p:blipFill>
          <p:spPr>
            <a:xfrm>
              <a:off x="3941904" y="3441411"/>
              <a:ext cx="2764677" cy="1459579"/>
            </a:xfrm>
            <a:prstGeom prst="rect">
              <a:avLst/>
            </a:prstGeom>
          </p:spPr>
        </p:pic>
        <p:pic>
          <p:nvPicPr>
            <p:cNvPr id="18" name="Picture 17">
              <a:extLst>
                <a:ext uri="{FF2B5EF4-FFF2-40B4-BE49-F238E27FC236}">
                  <a16:creationId xmlns:a16="http://schemas.microsoft.com/office/drawing/2014/main" id="{EE3C069B-25BA-7096-AF12-49B9ED33A2EB}"/>
                </a:ext>
              </a:extLst>
            </p:cNvPr>
            <p:cNvPicPr>
              <a:picLocks noChangeAspect="1"/>
            </p:cNvPicPr>
            <p:nvPr/>
          </p:nvPicPr>
          <p:blipFill>
            <a:blip r:embed="rId41"/>
            <a:srcRect/>
            <a:stretch/>
          </p:blipFill>
          <p:spPr>
            <a:xfrm>
              <a:off x="-641002" y="4212195"/>
              <a:ext cx="3105150" cy="1636336"/>
            </a:xfrm>
            <a:prstGeom prst="rect">
              <a:avLst/>
            </a:prstGeom>
          </p:spPr>
        </p:pic>
        <p:pic>
          <p:nvPicPr>
            <p:cNvPr id="21" name="Picture 20">
              <a:extLst>
                <a:ext uri="{FF2B5EF4-FFF2-40B4-BE49-F238E27FC236}">
                  <a16:creationId xmlns:a16="http://schemas.microsoft.com/office/drawing/2014/main" id="{95C6B989-A690-E7A1-5DF0-D036728CE13C}"/>
                </a:ext>
              </a:extLst>
            </p:cNvPr>
            <p:cNvPicPr>
              <a:picLocks noChangeAspect="1"/>
            </p:cNvPicPr>
            <p:nvPr/>
          </p:nvPicPr>
          <p:blipFill>
            <a:blip r:embed="rId42"/>
            <a:srcRect/>
            <a:stretch/>
          </p:blipFill>
          <p:spPr>
            <a:xfrm>
              <a:off x="8373871" y="1673770"/>
              <a:ext cx="3100512" cy="1362075"/>
            </a:xfrm>
            <a:prstGeom prst="rect">
              <a:avLst/>
            </a:prstGeom>
          </p:spPr>
        </p:pic>
        <p:pic>
          <p:nvPicPr>
            <p:cNvPr id="6168" name="Picture 24">
              <a:extLst>
                <a:ext uri="{FF2B5EF4-FFF2-40B4-BE49-F238E27FC236}">
                  <a16:creationId xmlns:a16="http://schemas.microsoft.com/office/drawing/2014/main" id="{24EE5CE7-6C03-3E53-2816-1A8F9BB260EA}"/>
                </a:ext>
              </a:extLst>
            </p:cNvPr>
            <p:cNvPicPr>
              <a:picLocks noChangeAspect="1" noChangeArrowheads="1"/>
            </p:cNvPicPr>
            <p:nvPr/>
          </p:nvPicPr>
          <p:blipFill>
            <a:blip r:embed="rId43">
              <a:extLst>
                <a:ext uri="{28A0092B-C50C-407E-A947-70E740481C1C}">
                  <a14:useLocalDpi xmlns:a14="http://schemas.microsoft.com/office/drawing/2010/main"/>
                </a:ext>
              </a:extLst>
            </a:blip>
            <a:srcRect/>
            <a:stretch>
              <a:fillRect/>
            </a:stretch>
          </p:blipFill>
          <p:spPr bwMode="auto">
            <a:xfrm>
              <a:off x="3949594" y="2181823"/>
              <a:ext cx="1086764" cy="602876"/>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5" descr="Shape&#10;&#10;Description automatically generated with low confidence">
              <a:extLst>
                <a:ext uri="{FF2B5EF4-FFF2-40B4-BE49-F238E27FC236}">
                  <a16:creationId xmlns:a16="http://schemas.microsoft.com/office/drawing/2014/main" id="{DE74DAC8-9AAF-13B3-3FE1-9ABCD981596B}"/>
                </a:ext>
              </a:extLst>
            </p:cNvPr>
            <p:cNvPicPr>
              <a:picLocks noChangeAspect="1"/>
            </p:cNvPicPr>
            <p:nvPr/>
          </p:nvPicPr>
          <p:blipFill rotWithShape="1">
            <a:blip r:embed="rId44" cstate="hqprint">
              <a:extLst>
                <a:ext uri="{28A0092B-C50C-407E-A947-70E740481C1C}">
                  <a14:useLocalDpi xmlns:a14="http://schemas.microsoft.com/office/drawing/2010/main"/>
                </a:ext>
              </a:extLst>
            </a:blip>
            <a:srcRect l="-1"/>
            <a:stretch/>
          </p:blipFill>
          <p:spPr>
            <a:xfrm>
              <a:off x="6636390" y="2711861"/>
              <a:ext cx="2258162" cy="816413"/>
            </a:xfrm>
            <a:prstGeom prst="rect">
              <a:avLst/>
            </a:prstGeom>
          </p:spPr>
        </p:pic>
      </p:grpSp>
    </p:spTree>
    <p:extLst>
      <p:ext uri="{BB962C8B-B14F-4D97-AF65-F5344CB8AC3E}">
        <p14:creationId xmlns:p14="http://schemas.microsoft.com/office/powerpoint/2010/main" val="934637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Office Theme">
  <a:themeElements>
    <a:clrScheme name="Custom 2">
      <a:dk1>
        <a:srgbClr val="3A20A0"/>
      </a:dk1>
      <a:lt1>
        <a:srgbClr val="FFFFFF"/>
      </a:lt1>
      <a:dk2>
        <a:srgbClr val="333333"/>
      </a:dk2>
      <a:lt2>
        <a:srgbClr val="FFFFFF"/>
      </a:lt2>
      <a:accent1>
        <a:srgbClr val="4424B5"/>
      </a:accent1>
      <a:accent2>
        <a:srgbClr val="DED7F7"/>
      </a:accent2>
      <a:accent3>
        <a:srgbClr val="2B0A98"/>
      </a:accent3>
      <a:accent4>
        <a:srgbClr val="F7B548"/>
      </a:accent4>
      <a:accent5>
        <a:srgbClr val="28C2D1"/>
      </a:accent5>
      <a:accent6>
        <a:srgbClr val="3E8EED"/>
      </a:accent6>
      <a:hlink>
        <a:srgbClr val="502BD3"/>
      </a:hlink>
      <a:folHlink>
        <a:srgbClr val="5F218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Theme">
  <a:themeElements>
    <a:clrScheme name="Custom 2">
      <a:dk1>
        <a:srgbClr val="3A20A0"/>
      </a:dk1>
      <a:lt1>
        <a:srgbClr val="FFFFFF"/>
      </a:lt1>
      <a:dk2>
        <a:srgbClr val="333333"/>
      </a:dk2>
      <a:lt2>
        <a:srgbClr val="FFFFFF"/>
      </a:lt2>
      <a:accent1>
        <a:srgbClr val="4424B5"/>
      </a:accent1>
      <a:accent2>
        <a:srgbClr val="DED7F7"/>
      </a:accent2>
      <a:accent3>
        <a:srgbClr val="2B0A98"/>
      </a:accent3>
      <a:accent4>
        <a:srgbClr val="F7B548"/>
      </a:accent4>
      <a:accent5>
        <a:srgbClr val="28C2D1"/>
      </a:accent5>
      <a:accent6>
        <a:srgbClr val="3E8EED"/>
      </a:accent6>
      <a:hlink>
        <a:srgbClr val="502BD3"/>
      </a:hlink>
      <a:folHlink>
        <a:srgbClr val="5F218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Custom 2">
      <a:dk1>
        <a:srgbClr val="3A20A0"/>
      </a:dk1>
      <a:lt1>
        <a:srgbClr val="FFFFFF"/>
      </a:lt1>
      <a:dk2>
        <a:srgbClr val="333333"/>
      </a:dk2>
      <a:lt2>
        <a:srgbClr val="FFFFFF"/>
      </a:lt2>
      <a:accent1>
        <a:srgbClr val="4424B5"/>
      </a:accent1>
      <a:accent2>
        <a:srgbClr val="DED7F7"/>
      </a:accent2>
      <a:accent3>
        <a:srgbClr val="2B0A98"/>
      </a:accent3>
      <a:accent4>
        <a:srgbClr val="F7B548"/>
      </a:accent4>
      <a:accent5>
        <a:srgbClr val="28C2D1"/>
      </a:accent5>
      <a:accent6>
        <a:srgbClr val="3E8EED"/>
      </a:accent6>
      <a:hlink>
        <a:srgbClr val="502BD3"/>
      </a:hlink>
      <a:folHlink>
        <a:srgbClr val="5F218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5_Office Theme">
  <a:themeElements>
    <a:clrScheme name="Custom 2">
      <a:dk1>
        <a:srgbClr val="3A20A0"/>
      </a:dk1>
      <a:lt1>
        <a:srgbClr val="FFFFFF"/>
      </a:lt1>
      <a:dk2>
        <a:srgbClr val="333333"/>
      </a:dk2>
      <a:lt2>
        <a:srgbClr val="FFFFFF"/>
      </a:lt2>
      <a:accent1>
        <a:srgbClr val="4424B5"/>
      </a:accent1>
      <a:accent2>
        <a:srgbClr val="DED7F7"/>
      </a:accent2>
      <a:accent3>
        <a:srgbClr val="2B0A98"/>
      </a:accent3>
      <a:accent4>
        <a:srgbClr val="F7B548"/>
      </a:accent4>
      <a:accent5>
        <a:srgbClr val="28C2D1"/>
      </a:accent5>
      <a:accent6>
        <a:srgbClr val="3E8EED"/>
      </a:accent6>
      <a:hlink>
        <a:srgbClr val="502BD3"/>
      </a:hlink>
      <a:folHlink>
        <a:srgbClr val="5F218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1082</TotalTime>
  <Words>2747</Words>
  <Application>Microsoft Office PowerPoint</Application>
  <PresentationFormat>Widescreen</PresentationFormat>
  <Paragraphs>411</Paragraphs>
  <Slides>39</Slides>
  <Notes>27</Notes>
  <HiddenSlides>0</HiddenSlides>
  <MMClips>0</MMClips>
  <ScaleCrop>false</ScaleCrop>
  <HeadingPairs>
    <vt:vector size="8" baseType="variant">
      <vt:variant>
        <vt:lpstr>Fonts Used</vt:lpstr>
      </vt:variant>
      <vt:variant>
        <vt:i4>9</vt:i4>
      </vt:variant>
      <vt:variant>
        <vt:lpstr>Theme</vt:lpstr>
      </vt:variant>
      <vt:variant>
        <vt:i4>4</vt:i4>
      </vt:variant>
      <vt:variant>
        <vt:lpstr>Embedded OLE Servers</vt:lpstr>
      </vt:variant>
      <vt:variant>
        <vt:i4>1</vt:i4>
      </vt:variant>
      <vt:variant>
        <vt:lpstr>Slide Titles</vt:lpstr>
      </vt:variant>
      <vt:variant>
        <vt:i4>39</vt:i4>
      </vt:variant>
    </vt:vector>
  </HeadingPairs>
  <TitlesOfParts>
    <vt:vector size="53" baseType="lpstr">
      <vt:lpstr>Calibri</vt:lpstr>
      <vt:lpstr>Segoe UI Light</vt:lpstr>
      <vt:lpstr>Consolas</vt:lpstr>
      <vt:lpstr>Times New Roman</vt:lpstr>
      <vt:lpstr>Open Sans</vt:lpstr>
      <vt:lpstr>Arial</vt:lpstr>
      <vt:lpstr>Calibri Light</vt:lpstr>
      <vt:lpstr>Segoe UI</vt:lpstr>
      <vt:lpstr>Segoe UI Semibold</vt:lpstr>
      <vt:lpstr>1_Office Theme</vt:lpstr>
      <vt:lpstr>3_Office Theme</vt:lpstr>
      <vt:lpstr>2_Office Theme</vt:lpstr>
      <vt:lpstr>5_Office Theme</vt:lpstr>
      <vt:lpstr>Bitmap Image</vt:lpstr>
      <vt:lpstr>PowerPoint Presentation</vt:lpstr>
      <vt:lpstr>Welcome to .NET Conf: Focus on MAUI </vt:lpstr>
      <vt:lpstr>Client app development is important</vt:lpstr>
      <vt:lpstr>.NET Multi-platform App UI is the most productive way to develop native apps with a single codebase that perform great on any consumer device.</vt:lpstr>
      <vt:lpstr>.NET MAUI in .NET 6</vt:lpstr>
      <vt:lpstr>.NET Multi-platform App UI</vt:lpstr>
      <vt:lpstr>.NET Adoption</vt:lpstr>
      <vt:lpstr>.NET MAUI perf improvements</vt:lpstr>
      <vt:lpstr>PowerPoint Presentation</vt:lpstr>
      <vt:lpstr>Pronto Pay</vt:lpstr>
      <vt:lpstr>Controls, components, plugins, libraries and more…</vt:lpstr>
      <vt:lpstr>PowerPoint Presentation</vt:lpstr>
      <vt:lpstr>Productive</vt:lpstr>
      <vt:lpstr>Visual Studio 2022 productivity</vt:lpstr>
      <vt:lpstr>Visual Studio 2022 for Mac</vt:lpstr>
      <vt:lpstr>One codebase, single project, multi target</vt:lpstr>
      <vt:lpstr>Demo</vt:lpstr>
      <vt:lpstr>Native</vt:lpstr>
      <vt:lpstr>Native</vt:lpstr>
      <vt:lpstr>What’s “in the box” and nearby?</vt:lpstr>
      <vt:lpstr>Over 50 Controls, Layouts and Views</vt:lpstr>
      <vt:lpstr>Multi-window</vt:lpstr>
      <vt:lpstr>Beyond UI</vt:lpstr>
      <vt:lpstr>Demo</vt:lpstr>
      <vt:lpstr>Hybrid</vt:lpstr>
      <vt:lpstr>Blazor – full stack web apps with .NET</vt:lpstr>
      <vt:lpstr>Blazor hybrid apps</vt:lpstr>
      <vt:lpstr>Choose your stack</vt:lpstr>
      <vt:lpstr>Demo</vt:lpstr>
      <vt:lpstr>What’s next?</vt:lpstr>
      <vt:lpstr>.NET 7 roadmap</vt:lpstr>
      <vt:lpstr>Release schedule, support &amp; patching</vt:lpstr>
      <vt:lpstr>Get started today!</vt:lpstr>
      <vt:lpstr>We want to hear from you❤️</vt:lpstr>
      <vt:lpstr>Ready to have fun?</vt:lpstr>
      <vt:lpstr>.NET MAUI Coding Challenges 😎</vt:lpstr>
      <vt:lpstr>Learn Live: Build mobile and desktop apps with .NET MAUI</vt:lpstr>
      <vt:lpstr>Thank you to all our sponsors 🎉</vt:lpstr>
      <vt:lpstr>Thanks for joining!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Kaitlin Wilkinson</dc:creator>
  <cp:lastModifiedBy>Jon Galloway</cp:lastModifiedBy>
  <cp:revision>3</cp:revision>
  <dcterms:created xsi:type="dcterms:W3CDTF">2020-08-18T20:47:27Z</dcterms:created>
  <dcterms:modified xsi:type="dcterms:W3CDTF">2022-08-09T23:17:28Z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etDate">
    <vt:lpwstr>2020-08-18T20:47:28Z</vt:lpwstr>
  </property>
  <property fmtid="{D5CDD505-2E9C-101B-9397-08002B2CF9AE}" pid="4" name="MSIP_Label_f42aa342-8706-4288-bd11-ebb85995028c_Method">
    <vt:lpwstr>Standard</vt:lpwstr>
  </property>
  <property fmtid="{D5CDD505-2E9C-101B-9397-08002B2CF9AE}" pid="5" name="MSIP_Label_f42aa342-8706-4288-bd11-ebb85995028c_Name">
    <vt:lpwstr>Internal</vt:lpwstr>
  </property>
  <property fmtid="{D5CDD505-2E9C-101B-9397-08002B2CF9AE}" pid="6" name="MSIP_Label_f42aa342-8706-4288-bd11-ebb85995028c_SiteId">
    <vt:lpwstr>72f988bf-86f1-41af-91ab-2d7cd011db47</vt:lpwstr>
  </property>
  <property fmtid="{D5CDD505-2E9C-101B-9397-08002B2CF9AE}" pid="7" name="MSIP_Label_f42aa342-8706-4288-bd11-ebb85995028c_ActionId">
    <vt:lpwstr>06d97514-35aa-40cb-92b9-00001d762660</vt:lpwstr>
  </property>
  <property fmtid="{D5CDD505-2E9C-101B-9397-08002B2CF9AE}" pid="8" name="MSIP_Label_f42aa342-8706-4288-bd11-ebb85995028c_ContentBits">
    <vt:lpwstr>0</vt:lpwstr>
  </property>
</Properties>
</file>